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5"/>
  </p:notesMasterIdLst>
  <p:sldIdLst>
    <p:sldId id="256" r:id="rId2"/>
    <p:sldId id="1566" r:id="rId3"/>
    <p:sldId id="1567" r:id="rId4"/>
    <p:sldId id="1572" r:id="rId5"/>
    <p:sldId id="1573" r:id="rId6"/>
    <p:sldId id="1574" r:id="rId7"/>
    <p:sldId id="1575" r:id="rId8"/>
    <p:sldId id="1576" r:id="rId9"/>
    <p:sldId id="1577" r:id="rId10"/>
    <p:sldId id="1578" r:id="rId11"/>
    <p:sldId id="1579" r:id="rId12"/>
    <p:sldId id="1568" r:id="rId13"/>
    <p:sldId id="267" r:id="rId14"/>
    <p:sldId id="269" r:id="rId15"/>
    <p:sldId id="270" r:id="rId16"/>
    <p:sldId id="276" r:id="rId17"/>
    <p:sldId id="277" r:id="rId18"/>
    <p:sldId id="271" r:id="rId19"/>
    <p:sldId id="272" r:id="rId20"/>
    <p:sldId id="273" r:id="rId21"/>
    <p:sldId id="274" r:id="rId22"/>
    <p:sldId id="1580" r:id="rId23"/>
    <p:sldId id="1581" r:id="rId24"/>
    <p:sldId id="1571" r:id="rId25"/>
    <p:sldId id="1583" r:id="rId26"/>
    <p:sldId id="1588" r:id="rId27"/>
    <p:sldId id="1582" r:id="rId28"/>
    <p:sldId id="1584" r:id="rId29"/>
    <p:sldId id="1585" r:id="rId30"/>
    <p:sldId id="322" r:id="rId31"/>
    <p:sldId id="1586" r:id="rId32"/>
    <p:sldId id="1587" r:id="rId33"/>
    <p:sldId id="421"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91FB"/>
    <a:srgbClr val="0D4AD3"/>
    <a:srgbClr val="1719C9"/>
    <a:srgbClr val="03164E"/>
    <a:srgbClr val="03174C"/>
    <a:srgbClr val="010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33" autoAdjust="0"/>
    <p:restoredTop sz="94700"/>
  </p:normalViewPr>
  <p:slideViewPr>
    <p:cSldViewPr snapToGrid="0" snapToObjects="1">
      <p:cViewPr varScale="1">
        <p:scale>
          <a:sx n="93" d="100"/>
          <a:sy n="93" d="100"/>
        </p:scale>
        <p:origin x="38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54C7F-5C9C-EE46-9ADD-0B9ECC13679F}" type="datetimeFigureOut">
              <a:rPr kumimoji="1" lang="zh-CN" altLang="en-US" smtClean="0"/>
              <a:t>2019/10/16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341A4-D2BE-9448-A246-85ECB3F4871D}" type="slidenum">
              <a:rPr kumimoji="1" lang="zh-CN" altLang="en-US" smtClean="0"/>
              <a:t>‹#›</a:t>
            </a:fld>
            <a:endParaRPr kumimoji="1" lang="zh-CN" altLang="en-US"/>
          </a:p>
        </p:txBody>
      </p:sp>
    </p:spTree>
    <p:extLst>
      <p:ext uri="{BB962C8B-B14F-4D97-AF65-F5344CB8AC3E}">
        <p14:creationId xmlns:p14="http://schemas.microsoft.com/office/powerpoint/2010/main" val="1623541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3234244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标题幻灯片">
    <p:spTree>
      <p:nvGrpSpPr>
        <p:cNvPr id="1" name=""/>
        <p:cNvGrpSpPr/>
        <p:nvPr/>
      </p:nvGrpSpPr>
      <p:grpSpPr>
        <a:xfrm>
          <a:off x="0" y="0"/>
          <a:ext cx="0" cy="0"/>
          <a:chOff x="0" y="0"/>
          <a:chExt cx="0" cy="0"/>
        </a:xfrm>
      </p:grpSpPr>
      <p:sp>
        <p:nvSpPr>
          <p:cNvPr id="1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9068382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自定义版式">
    <p:spTree>
      <p:nvGrpSpPr>
        <p:cNvPr id="1" name=""/>
        <p:cNvGrpSpPr/>
        <p:nvPr/>
      </p:nvGrpSpPr>
      <p:grpSpPr>
        <a:xfrm>
          <a:off x="0" y="0"/>
          <a:ext cx="0" cy="0"/>
          <a:chOff x="0" y="0"/>
          <a:chExt cx="0" cy="0"/>
        </a:xfrm>
      </p:grpSpPr>
      <p:sp>
        <p:nvSpPr>
          <p:cNvPr id="1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1243999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单文本">
    <p:spTree>
      <p:nvGrpSpPr>
        <p:cNvPr id="1" name=""/>
        <p:cNvGrpSpPr/>
        <p:nvPr/>
      </p:nvGrpSpPr>
      <p:grpSpPr>
        <a:xfrm>
          <a:off x="0" y="0"/>
          <a:ext cx="0" cy="0"/>
          <a:chOff x="0" y="0"/>
          <a:chExt cx="0" cy="0"/>
        </a:xfrm>
      </p:grpSpPr>
      <p:sp>
        <p:nvSpPr>
          <p:cNvPr id="2" name="标题 1"/>
          <p:cNvSpPr>
            <a:spLocks noGrp="1"/>
          </p:cNvSpPr>
          <p:nvPr>
            <p:ph type="title"/>
          </p:nvPr>
        </p:nvSpPr>
        <p:spPr>
          <a:xfrm>
            <a:off x="1993572" y="374711"/>
            <a:ext cx="8204859" cy="502780"/>
          </a:xfrm>
          <a:prstGeom prst="rect">
            <a:avLst/>
          </a:prstGeom>
        </p:spPr>
        <p:txBody>
          <a:bodyPr anchor="ctr">
            <a:noAutofit/>
          </a:bodyPr>
          <a:lstStyle>
            <a:lvl1pPr algn="ctr">
              <a:defRPr sz="3596">
                <a:solidFill>
                  <a:srgbClr val="00B0F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838200" y="1253331"/>
            <a:ext cx="10515600" cy="43513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a:xfrm>
            <a:off x="11073917" y="6400415"/>
            <a:ext cx="279883" cy="276999"/>
          </a:xfrm>
          <a:prstGeom prst="rect">
            <a:avLst/>
          </a:prstGeom>
        </p:spPr>
        <p:txBody>
          <a:bodyPr/>
          <a:lstStyle/>
          <a:p>
            <a:fld id="{C4E4F017-0126-43C6-BC7E-72B39B83299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89982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2E8938-8CFE-459F-8598-8373ACF6C5E4}" type="datetimeFigureOut">
              <a:rPr lang="zh-CN" altLang="en-US" smtClean="0">
                <a:solidFill>
                  <a:prstClr val="black">
                    <a:tint val="75000"/>
                  </a:prstClr>
                </a:solidFill>
              </a:rPr>
              <a:pPr/>
              <a:t>2019/10/16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a:xfrm>
            <a:off x="8457718" y="6217852"/>
            <a:ext cx="279883" cy="276999"/>
          </a:xfrm>
        </p:spPr>
        <p:txBody>
          <a:bodyPr/>
          <a:lstStyle/>
          <a:p>
            <a:fld id="{4DBB53D5-557D-4822-9AE1-A02F89B75BC2}"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43247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t>标题文本</a:t>
            </a:r>
          </a:p>
        </p:txBody>
      </p:sp>
      <p:sp>
        <p:nvSpPr>
          <p:cNvPr id="3" name="正文级别 1…"/>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t>正文级别 1</a:t>
            </a:r>
          </a:p>
          <a:p>
            <a:pPr lvl="1"/>
            <a:r>
              <a:t>正文级别 2</a:t>
            </a:r>
          </a:p>
          <a:p>
            <a:pPr lvl="2"/>
            <a:r>
              <a:t>正文级别 3</a:t>
            </a:r>
          </a:p>
          <a:p>
            <a:pPr lvl="3"/>
            <a:r>
              <a:t>正文级别 4</a:t>
            </a:r>
          </a:p>
          <a:p>
            <a:pPr lvl="4"/>
            <a:r>
              <a:t>正文级别 5</a:t>
            </a:r>
          </a:p>
        </p:txBody>
      </p:sp>
      <p:sp>
        <p:nvSpPr>
          <p:cNvPr id="4" name="幻灯片编号"/>
          <p:cNvSpPr txBox="1">
            <a:spLocks noGrp="1"/>
          </p:cNvSpPr>
          <p:nvPr>
            <p:ph type="sldNum" sz="quarter" idx="2"/>
          </p:nvPr>
        </p:nvSpPr>
        <p:spPr>
          <a:xfrm>
            <a:off x="8457719" y="6217852"/>
            <a:ext cx="279882" cy="276999"/>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extLst>
      <p:ext uri="{BB962C8B-B14F-4D97-AF65-F5344CB8AC3E}">
        <p14:creationId xmlns:p14="http://schemas.microsoft.com/office/powerpoint/2010/main" val="192040782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ransition spd="med"/>
  <p:txStyles>
    <p:titleStyle>
      <a:lvl1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1pPr>
      <a:lvl2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2pPr>
      <a:lvl3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3pPr>
      <a:lvl4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4pPr>
      <a:lvl5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5pPr>
      <a:lvl6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6pPr>
      <a:lvl7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7pPr>
      <a:lvl8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8pPr>
      <a:lvl9pPr marL="0" marR="0" indent="0" algn="ctr" defTabSz="609492" rtl="0" latinLnBrk="0">
        <a:lnSpc>
          <a:spcPct val="100000"/>
        </a:lnSpc>
        <a:spcBef>
          <a:spcPts val="0"/>
        </a:spcBef>
        <a:spcAft>
          <a:spcPts val="0"/>
        </a:spcAft>
        <a:buClrTx/>
        <a:buSzTx/>
        <a:buFontTx/>
        <a:buNone/>
        <a:tabLst/>
        <a:defRPr sz="5900" b="0" i="0" u="none" strike="noStrike" cap="none" spc="0" baseline="0">
          <a:ln>
            <a:noFill/>
          </a:ln>
          <a:solidFill>
            <a:srgbClr val="000000"/>
          </a:solidFill>
          <a:uFillTx/>
          <a:latin typeface="+mj-lt"/>
          <a:ea typeface="+mj-ea"/>
          <a:cs typeface="+mj-cs"/>
          <a:sym typeface="Calibri"/>
        </a:defRPr>
      </a:lvl9pPr>
    </p:titleStyle>
    <p:bodyStyle>
      <a:lvl1pPr marL="457120" marR="0" indent="-457120"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1pPr>
      <a:lvl2pPr marL="1052199" marR="0" indent="-442705"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2pPr>
      <a:lvl3pPr marL="1628489" marR="0" indent="-409503"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3pPr>
      <a:lvl4pPr marL="2313817" marR="0" indent="-485338"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4pPr>
      <a:lvl5pPr marL="2923310" marR="0" indent="-485338"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5pPr>
      <a:lvl6pPr marL="3532803" marR="0" indent="-485337"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6pPr>
      <a:lvl7pPr marL="4142297" marR="0" indent="-485337"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7pPr>
      <a:lvl8pPr marL="4751790" marR="0" indent="-485337"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8pPr>
      <a:lvl9pPr marL="5361283" marR="0" indent="-485337" algn="l" defTabSz="609492" rtl="0" latinLnBrk="0">
        <a:lnSpc>
          <a:spcPct val="100000"/>
        </a:lnSpc>
        <a:spcBef>
          <a:spcPts val="1000"/>
        </a:spcBef>
        <a:spcAft>
          <a:spcPts val="0"/>
        </a:spcAft>
        <a:buClrTx/>
        <a:buSzPct val="100000"/>
        <a:buFont typeface="Arial"/>
        <a:buChar char="•"/>
        <a:tabLst/>
        <a:defRPr sz="4300" b="0" i="0" u="none" strike="noStrike" cap="none" spc="0" baseline="0">
          <a:ln>
            <a:noFill/>
          </a:ln>
          <a:solidFill>
            <a:srgbClr val="000000"/>
          </a:solidFill>
          <a:uFillTx/>
          <a:latin typeface="+mj-lt"/>
          <a:ea typeface="+mj-ea"/>
          <a:cs typeface="+mj-cs"/>
          <a:sym typeface="Calibri"/>
        </a:defRPr>
      </a:lvl9pPr>
    </p:bodyStyle>
    <p:other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4.xml"/><Relationship Id="rId5" Type="http://schemas.openxmlformats.org/officeDocument/2006/relationships/image" Target="../media/image56.jpg"/><Relationship Id="rId4" Type="http://schemas.openxmlformats.org/officeDocument/2006/relationships/image" Target="../media/image55.jpg"/></Relationships>
</file>

<file path=ppt/slides/_rels/slide3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60.jpg"/><Relationship Id="rId4" Type="http://schemas.openxmlformats.org/officeDocument/2006/relationships/image" Target="../media/image59.jpg"/></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7" name="请输入你的主标题内容"/>
          <p:cNvSpPr txBox="1"/>
          <p:nvPr/>
        </p:nvSpPr>
        <p:spPr>
          <a:xfrm>
            <a:off x="515345" y="1728464"/>
            <a:ext cx="10360501" cy="883899"/>
          </a:xfrm>
          <a:prstGeom prst="rect">
            <a:avLst/>
          </a:prstGeom>
          <a:ln w="12700">
            <a:miter lim="400000"/>
          </a:ln>
          <a:extLst>
            <a:ext uri="{C572A759-6A51-4108-AA02-DFA0A04FC94B}">
              <ma14:wrappingTextBoxFlag xmlns:ma14="http://schemas.microsoft.com/office/mac/drawingml/2011/main" xmlns="" val="1"/>
            </a:ext>
          </a:extLst>
        </p:spPr>
        <p:txBody>
          <a:bodyPr lIns="60948" tIns="60948" rIns="60948" bIns="60948">
            <a:noAutofit/>
          </a:bodyPr>
          <a:lstStyle>
            <a:lvl1pPr defTabSz="457200">
              <a:defRPr sz="4500" spc="306">
                <a:solidFill>
                  <a:srgbClr val="FFFFFF"/>
                </a:solidFill>
                <a:latin typeface="Microsoft YaHei"/>
                <a:ea typeface="Microsoft YaHei"/>
                <a:cs typeface="Microsoft YaHei"/>
                <a:sym typeface="Microsoft YaHei"/>
              </a:defRPr>
            </a:lvl1pPr>
          </a:lstStyle>
          <a:p>
            <a:pPr hangingPunct="0"/>
            <a:r>
              <a:rPr lang="en-US" altLang="zh-CN" sz="4000" kern="0" spc="0" dirty="0">
                <a:latin typeface="Alibaba Sans Heavy" panose="020B0903020203040204" pitchFamily="34" charset="0"/>
                <a:ea typeface="Microsoft YaHei" panose="020B0503020204020204" pitchFamily="34" charset="-122"/>
                <a:cs typeface="Alibaba Sans Heavy" panose="020B0903020203040204" pitchFamily="34" charset="0"/>
              </a:rPr>
              <a:t>Graph</a:t>
            </a:r>
            <a:r>
              <a:rPr lang="zh-CN" altLang="en-US" sz="4000" kern="0" spc="0" dirty="0">
                <a:latin typeface="Alibaba Sans Heavy" panose="020B0903020203040204" pitchFamily="34" charset="0"/>
                <a:ea typeface="Microsoft YaHei" panose="020B0503020204020204" pitchFamily="34" charset="-122"/>
                <a:cs typeface="Alibaba Sans Heavy" panose="020B0903020203040204" pitchFamily="34" charset="0"/>
              </a:rPr>
              <a:t> </a:t>
            </a:r>
            <a:r>
              <a:rPr lang="en-US" altLang="zh-CN" sz="4000" kern="0" spc="0" dirty="0">
                <a:latin typeface="Alibaba Sans Heavy" panose="020B0903020203040204" pitchFamily="34" charset="0"/>
                <a:ea typeface="Microsoft YaHei" panose="020B0503020204020204" pitchFamily="34" charset="-122"/>
                <a:cs typeface="Alibaba Sans Heavy" panose="020B0903020203040204" pitchFamily="34" charset="0"/>
              </a:rPr>
              <a:t>Neural</a:t>
            </a:r>
            <a:r>
              <a:rPr lang="zh-CN" altLang="en-US" sz="4000" kern="0" spc="0" dirty="0">
                <a:latin typeface="Alibaba Sans Heavy" panose="020B0903020203040204" pitchFamily="34" charset="0"/>
                <a:ea typeface="Microsoft YaHei" panose="020B0503020204020204" pitchFamily="34" charset="-122"/>
                <a:cs typeface="Alibaba Sans Heavy" panose="020B0903020203040204" pitchFamily="34" charset="0"/>
              </a:rPr>
              <a:t> </a:t>
            </a:r>
            <a:r>
              <a:rPr lang="en-US" altLang="zh-CN" sz="4000" kern="0" spc="0" dirty="0">
                <a:latin typeface="Alibaba Sans Heavy" panose="020B0903020203040204" pitchFamily="34" charset="0"/>
                <a:ea typeface="Microsoft YaHei" panose="020B0503020204020204" pitchFamily="34" charset="-122"/>
                <a:cs typeface="Alibaba Sans Heavy" panose="020B0903020203040204" pitchFamily="34" charset="0"/>
              </a:rPr>
              <a:t>Network</a:t>
            </a:r>
            <a:r>
              <a:rPr lang="zh-CN" altLang="en-US" sz="4000" kern="0" spc="0" dirty="0">
                <a:latin typeface="Alibaba Sans Heavy" panose="020B0903020203040204" pitchFamily="34" charset="0"/>
                <a:ea typeface="Microsoft YaHei" panose="020B0503020204020204" pitchFamily="34" charset="-122"/>
                <a:cs typeface="Alibaba Sans Heavy" panose="020B0903020203040204" pitchFamily="34" charset="0"/>
              </a:rPr>
              <a:t> </a:t>
            </a:r>
            <a:r>
              <a:rPr lang="en-US" altLang="zh-CN" sz="4000" kern="0" spc="0" dirty="0">
                <a:latin typeface="Alibaba Sans Heavy" panose="020B0903020203040204" pitchFamily="34" charset="0"/>
                <a:ea typeface="Microsoft YaHei" panose="020B0503020204020204" pitchFamily="34" charset="-122"/>
                <a:cs typeface="Alibaba Sans Heavy" panose="020B0903020203040204" pitchFamily="34" charset="0"/>
              </a:rPr>
              <a:t>in</a:t>
            </a:r>
            <a:r>
              <a:rPr lang="zh-CN" altLang="en-US" sz="4000" kern="0" spc="0" dirty="0">
                <a:latin typeface="Alibaba Sans Heavy" panose="020B0903020203040204" pitchFamily="34" charset="0"/>
                <a:ea typeface="Microsoft YaHei" panose="020B0503020204020204" pitchFamily="34" charset="-122"/>
                <a:cs typeface="Alibaba Sans Heavy" panose="020B0903020203040204" pitchFamily="34" charset="0"/>
              </a:rPr>
              <a:t> </a:t>
            </a:r>
            <a:r>
              <a:rPr lang="en-US" altLang="zh-CN" sz="4000" kern="0" spc="0" dirty="0">
                <a:latin typeface="Alibaba Sans Heavy" panose="020B0903020203040204" pitchFamily="34" charset="0"/>
                <a:ea typeface="Microsoft YaHei" panose="020B0503020204020204" pitchFamily="34" charset="-122"/>
                <a:cs typeface="Alibaba Sans Heavy" panose="020B0903020203040204" pitchFamily="34" charset="0"/>
              </a:rPr>
              <a:t>Practice</a:t>
            </a:r>
            <a:endParaRPr sz="4000" kern="0" spc="0" dirty="0">
              <a:latin typeface="Alibaba Sans Heavy" panose="020B0903020203040204" pitchFamily="34" charset="0"/>
              <a:ea typeface="Microsoft YaHei" panose="020B0503020204020204" pitchFamily="34" charset="-122"/>
              <a:cs typeface="Alibaba Sans Heavy" panose="020B0903020203040204" pitchFamily="34" charset="0"/>
            </a:endParaRPr>
          </a:p>
        </p:txBody>
      </p:sp>
      <p:sp>
        <p:nvSpPr>
          <p:cNvPr id="5" name="请输入你的主标题内容"/>
          <p:cNvSpPr txBox="1"/>
          <p:nvPr/>
        </p:nvSpPr>
        <p:spPr>
          <a:xfrm>
            <a:off x="515345" y="4812283"/>
            <a:ext cx="2262055" cy="583502"/>
          </a:xfrm>
          <a:prstGeom prst="rect">
            <a:avLst/>
          </a:prstGeom>
          <a:ln w="12700">
            <a:miter lim="400000"/>
          </a:ln>
          <a:extLst>
            <a:ext uri="{C572A759-6A51-4108-AA02-DFA0A04FC94B}">
              <ma14:wrappingTextBoxFlag xmlns:ma14="http://schemas.microsoft.com/office/mac/drawingml/2011/main" xmlns="" val="1"/>
            </a:ext>
          </a:extLst>
        </p:spPr>
        <p:txBody>
          <a:bodyPr lIns="60948" tIns="60948" rIns="60948" bIns="60948">
            <a:normAutofit/>
          </a:bodyPr>
          <a:lstStyle>
            <a:lvl1pPr defTabSz="457200">
              <a:defRPr sz="4500" spc="306">
                <a:solidFill>
                  <a:srgbClr val="FFFFFF"/>
                </a:solidFill>
                <a:latin typeface="Microsoft YaHei"/>
                <a:ea typeface="Microsoft YaHei"/>
                <a:cs typeface="Microsoft YaHei"/>
                <a:sym typeface="Microsoft YaHei"/>
              </a:defRPr>
            </a:lvl1pPr>
          </a:lstStyle>
          <a:p>
            <a:pPr hangingPunct="0">
              <a:lnSpc>
                <a:spcPct val="150000"/>
              </a:lnSpc>
            </a:pPr>
            <a:r>
              <a:rPr lang="en-US" altLang="zh-CN" sz="2000" kern="0" spc="0" dirty="0">
                <a:latin typeface="Alibaba Sans" panose="020B0503020203040204" pitchFamily="34" charset="0"/>
                <a:ea typeface="Microsoft YaHei" panose="020B0503020204020204" pitchFamily="34" charset="-122"/>
                <a:cs typeface="Alibaba Sans" panose="020B0503020203040204" pitchFamily="34" charset="0"/>
              </a:rPr>
              <a:t>Dr.</a:t>
            </a:r>
            <a:r>
              <a:rPr lang="zh-CN" altLang="en-US" sz="2000" kern="0" spc="0" dirty="0">
                <a:latin typeface="Alibaba Sans" panose="020B0503020203040204" pitchFamily="34" charset="0"/>
                <a:ea typeface="Microsoft YaHei" panose="020B0503020204020204" pitchFamily="34" charset="-122"/>
                <a:cs typeface="Alibaba Sans" panose="020B0503020203040204" pitchFamily="34" charset="0"/>
              </a:rPr>
              <a:t> </a:t>
            </a:r>
            <a:r>
              <a:rPr lang="en-US" altLang="zh-CN" sz="2000" kern="0" spc="0" dirty="0" err="1">
                <a:latin typeface="Alibaba Sans" panose="020B0503020203040204" pitchFamily="34" charset="0"/>
                <a:ea typeface="Microsoft YaHei" panose="020B0503020204020204" pitchFamily="34" charset="-122"/>
                <a:cs typeface="Alibaba Sans" panose="020B0503020203040204" pitchFamily="34" charset="0"/>
              </a:rPr>
              <a:t>Hongxia</a:t>
            </a:r>
            <a:r>
              <a:rPr lang="zh-CN" altLang="en-US" sz="2000" kern="0" spc="0" dirty="0">
                <a:latin typeface="Alibaba Sans" panose="020B0503020203040204" pitchFamily="34" charset="0"/>
                <a:ea typeface="Microsoft YaHei" panose="020B0503020204020204" pitchFamily="34" charset="-122"/>
                <a:cs typeface="Alibaba Sans" panose="020B0503020203040204" pitchFamily="34" charset="0"/>
              </a:rPr>
              <a:t> </a:t>
            </a:r>
            <a:r>
              <a:rPr lang="en-US" altLang="zh-CN" sz="2000" kern="0" spc="0" dirty="0">
                <a:latin typeface="Alibaba Sans" panose="020B0503020203040204" pitchFamily="34" charset="0"/>
                <a:ea typeface="Microsoft YaHei" panose="020B0503020204020204" pitchFamily="34" charset="-122"/>
                <a:cs typeface="Alibaba Sans" panose="020B0503020203040204" pitchFamily="34" charset="0"/>
              </a:rPr>
              <a:t>Yang </a:t>
            </a:r>
          </a:p>
        </p:txBody>
      </p:sp>
      <p:sp>
        <p:nvSpPr>
          <p:cNvPr id="6" name="矩形 5">
            <a:extLst>
              <a:ext uri="{FF2B5EF4-FFF2-40B4-BE49-F238E27FC236}">
                <a16:creationId xmlns:a16="http://schemas.microsoft.com/office/drawing/2014/main" id="{4C5BC4FB-2D5D-1949-9F30-377E1082D1AB}"/>
              </a:ext>
            </a:extLst>
          </p:cNvPr>
          <p:cNvSpPr/>
          <p:nvPr/>
        </p:nvSpPr>
        <p:spPr>
          <a:xfrm>
            <a:off x="515345" y="3293816"/>
            <a:ext cx="9080199" cy="477054"/>
          </a:xfrm>
          <a:prstGeom prst="rect">
            <a:avLst/>
          </a:prstGeom>
        </p:spPr>
        <p:txBody>
          <a:bodyPr wrap="square">
            <a:spAutoFit/>
          </a:bodyPr>
          <a:lstStyle/>
          <a:p>
            <a:pPr defTabSz="609492" hangingPunct="0"/>
            <a:r>
              <a:rPr lang="en" altLang="zh-CN"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For </a:t>
            </a:r>
            <a:r>
              <a:rPr lang="en" altLang="zh-CN" sz="2500" b="1"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D</a:t>
            </a:r>
            <a:r>
              <a:rPr lang="en" altLang="zh-CN"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iscovery, </a:t>
            </a:r>
            <a:r>
              <a:rPr lang="en" altLang="zh-CN" sz="2500" b="1"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A</a:t>
            </a:r>
            <a:r>
              <a:rPr lang="en" altLang="zh-CN"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dventure, </a:t>
            </a:r>
            <a:r>
              <a:rPr lang="en" altLang="zh-CN" sz="2500" b="1"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M</a:t>
            </a:r>
            <a:r>
              <a:rPr lang="en" altLang="zh-CN"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omentum and </a:t>
            </a:r>
            <a:r>
              <a:rPr lang="en" altLang="zh-CN" sz="2500" b="1"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O</a:t>
            </a:r>
            <a:r>
              <a:rPr lang="en" altLang="zh-CN"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rPr>
              <a:t>utlook</a:t>
            </a:r>
            <a:endParaRPr lang="zh-CN" altLang="en-US" sz="2500" kern="0" dirty="0">
              <a:solidFill>
                <a:srgbClr val="FFFFFF"/>
              </a:solidFill>
              <a:latin typeface="Alibaba Sans" panose="020B0503020203040204" pitchFamily="34" charset="0"/>
              <a:ea typeface="Microsoft YaHei" panose="020B0503020204020204" pitchFamily="34" charset="-122"/>
              <a:cs typeface="Alibaba Sans" panose="020B0503020203040204" pitchFamily="34" charset="0"/>
              <a:sym typeface="Calibri"/>
            </a:endParaRPr>
          </a:p>
        </p:txBody>
      </p:sp>
      <p:sp>
        <p:nvSpPr>
          <p:cNvPr id="7" name="请输入你的主标题内容"/>
          <p:cNvSpPr txBox="1"/>
          <p:nvPr/>
        </p:nvSpPr>
        <p:spPr>
          <a:xfrm>
            <a:off x="2826341" y="4977040"/>
            <a:ext cx="2262055" cy="583502"/>
          </a:xfrm>
          <a:prstGeom prst="rect">
            <a:avLst/>
          </a:prstGeom>
          <a:ln w="12700">
            <a:miter lim="400000"/>
          </a:ln>
          <a:extLst>
            <a:ext uri="{C572A759-6A51-4108-AA02-DFA0A04FC94B}">
              <ma14:wrappingTextBoxFlag xmlns:ma14="http://schemas.microsoft.com/office/mac/drawingml/2011/main" xmlns="" val="1"/>
            </a:ext>
          </a:extLst>
        </p:spPr>
        <p:txBody>
          <a:bodyPr lIns="60948" tIns="60948" rIns="60948" bIns="60948">
            <a:normAutofit fontScale="77500" lnSpcReduction="20000"/>
          </a:bodyPr>
          <a:lstStyle>
            <a:lvl1pPr defTabSz="457200">
              <a:defRPr sz="4500" spc="306">
                <a:solidFill>
                  <a:srgbClr val="FFFFFF"/>
                </a:solidFill>
                <a:latin typeface="Microsoft YaHei"/>
                <a:ea typeface="Microsoft YaHei"/>
                <a:cs typeface="Microsoft YaHei"/>
                <a:sym typeface="Microsoft YaHei"/>
              </a:defRPr>
            </a:lvl1pPr>
          </a:lstStyle>
          <a:p>
            <a:pPr hangingPunct="0">
              <a:lnSpc>
                <a:spcPct val="150000"/>
              </a:lnSpc>
            </a:pPr>
            <a:r>
              <a:rPr lang="en-US" altLang="zh-CN" sz="2000" kern="0" spc="0" dirty="0">
                <a:latin typeface="Alibaba Sans" panose="020B0503020203040204" pitchFamily="34" charset="0"/>
                <a:ea typeface="Microsoft YaHei" panose="020B0503020204020204" pitchFamily="34" charset="-122"/>
                <a:cs typeface="Alibaba Sans" panose="020B0503020203040204" pitchFamily="34" charset="0"/>
              </a:rPr>
              <a:t>Senior Staff Data Scientist</a:t>
            </a:r>
          </a:p>
        </p:txBody>
      </p:sp>
      <p:cxnSp>
        <p:nvCxnSpPr>
          <p:cNvPr id="4" name="直接连接符 3"/>
          <p:cNvCxnSpPr/>
          <p:nvPr/>
        </p:nvCxnSpPr>
        <p:spPr>
          <a:xfrm>
            <a:off x="594373" y="4820521"/>
            <a:ext cx="329514" cy="0"/>
          </a:xfrm>
          <a:prstGeom prst="line">
            <a:avLst/>
          </a:prstGeom>
          <a:noFill/>
          <a:ln w="25400" cap="flat">
            <a:solidFill>
              <a:srgbClr val="1891FB"/>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pic>
        <p:nvPicPr>
          <p:cNvPr id="8" name="图像" descr="图像"/>
          <p:cNvPicPr>
            <a:picLocks noChangeAspect="1"/>
          </p:cNvPicPr>
          <p:nvPr/>
        </p:nvPicPr>
        <p:blipFill>
          <a:blip r:embed="rId4">
            <a:extLst/>
          </a:blip>
          <a:stretch>
            <a:fillRect/>
          </a:stretch>
        </p:blipFill>
        <p:spPr>
          <a:xfrm>
            <a:off x="7558125" y="1835384"/>
            <a:ext cx="206244" cy="252262"/>
          </a:xfrm>
          <a:prstGeom prst="rect">
            <a:avLst/>
          </a:prstGeom>
          <a:ln w="12700">
            <a:miter lim="400000"/>
          </a:ln>
        </p:spPr>
      </p:pic>
    </p:spTree>
    <p:extLst>
      <p:ext uri="{BB962C8B-B14F-4D97-AF65-F5344CB8AC3E}">
        <p14:creationId xmlns:p14="http://schemas.microsoft.com/office/powerpoint/2010/main" val="185288521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第一部分"/>
          <p:cNvSpPr txBox="1"/>
          <p:nvPr/>
        </p:nvSpPr>
        <p:spPr>
          <a:xfrm>
            <a:off x="7351623" y="2511831"/>
            <a:ext cx="52899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1500">
                <a:solidFill>
                  <a:srgbClr val="FFFFFF"/>
                </a:solidFill>
                <a:latin typeface="Microsoft YaHei"/>
                <a:ea typeface="Microsoft YaHei"/>
                <a:cs typeface="Microsoft YaHei"/>
                <a:sym typeface="Microsoft YaHei"/>
              </a:defRPr>
            </a:lvl1pPr>
          </a:lstStyle>
          <a:p>
            <a:r>
              <a:rPr lang="en-US" dirty="0">
                <a:latin typeface="Alibaba Sans" panose="020B0503020203040204" pitchFamily="34" charset="0"/>
                <a:cs typeface="Alibaba Sans" panose="020B0503020203040204" pitchFamily="34" charset="0"/>
              </a:rPr>
              <a:t>Part 1</a:t>
            </a:r>
            <a:endParaRPr dirty="0">
              <a:latin typeface="Alibaba Sans" panose="020B0503020203040204" pitchFamily="34" charset="0"/>
              <a:cs typeface="Alibaba Sans" panose="020B0503020203040204" pitchFamily="34" charset="0"/>
            </a:endParaRPr>
          </a:p>
        </p:txBody>
      </p:sp>
      <p:sp>
        <p:nvSpPr>
          <p:cNvPr id="3" name="01"/>
          <p:cNvSpPr txBox="1"/>
          <p:nvPr/>
        </p:nvSpPr>
        <p:spPr>
          <a:xfrm>
            <a:off x="6057338" y="2258238"/>
            <a:ext cx="1150368" cy="109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500">
                <a:solidFill>
                  <a:srgbClr val="008EFF"/>
                </a:solidFill>
                <a:latin typeface="Microsoft YaHei"/>
                <a:ea typeface="Microsoft YaHei"/>
                <a:cs typeface="Microsoft YaHei"/>
                <a:sym typeface="Microsoft YaHei"/>
              </a:defRPr>
            </a:lvl1pPr>
          </a:lstStyle>
          <a:p>
            <a:r>
              <a:rPr dirty="0">
                <a:latin typeface="Alibaba Sans" panose="020B0503020203040204" pitchFamily="34" charset="0"/>
                <a:cs typeface="Alibaba Sans" panose="020B0503020203040204" pitchFamily="34" charset="0"/>
              </a:rPr>
              <a:t>01</a:t>
            </a:r>
          </a:p>
        </p:txBody>
      </p:sp>
      <p:sp>
        <p:nvSpPr>
          <p:cNvPr id="4" name="这里是一段副标题"/>
          <p:cNvSpPr txBox="1"/>
          <p:nvPr/>
        </p:nvSpPr>
        <p:spPr>
          <a:xfrm>
            <a:off x="7324885" y="2777404"/>
            <a:ext cx="3467344"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500">
                <a:solidFill>
                  <a:srgbClr val="FFFFFF"/>
                </a:solidFill>
                <a:latin typeface="Microsoft YaHei"/>
                <a:ea typeface="Microsoft YaHei"/>
                <a:cs typeface="Microsoft YaHei"/>
                <a:sym typeface="Microsoft YaHei"/>
              </a:defRPr>
            </a:lvl1pPr>
          </a:lstStyle>
          <a:p>
            <a:pPr>
              <a:defRPr/>
            </a:pP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Overview</a:t>
            </a:r>
            <a:endParaRPr kumimoji="1" lang="zh-CN" altLang="en-US" sz="2400" dirty="0">
              <a:solidFill>
                <a:schemeClr val="bg1"/>
              </a:solidFill>
              <a:latin typeface="Alibaba Sans" panose="020B0503020203040204" pitchFamily="34" charset="0"/>
              <a:ea typeface="微软雅黑"/>
              <a:cs typeface="Alibaba Sans" panose="020B0503020203040204" pitchFamily="34" charset="0"/>
            </a:endParaRPr>
          </a:p>
        </p:txBody>
      </p:sp>
      <p:sp>
        <p:nvSpPr>
          <p:cNvPr id="5" name="第一部分"/>
          <p:cNvSpPr txBox="1"/>
          <p:nvPr/>
        </p:nvSpPr>
        <p:spPr>
          <a:xfrm>
            <a:off x="7351623" y="3806111"/>
            <a:ext cx="52899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15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Part 2</a:t>
            </a:r>
          </a:p>
        </p:txBody>
      </p:sp>
      <p:sp>
        <p:nvSpPr>
          <p:cNvPr id="6" name="02"/>
          <p:cNvSpPr txBox="1"/>
          <p:nvPr/>
        </p:nvSpPr>
        <p:spPr>
          <a:xfrm>
            <a:off x="6057338" y="3552518"/>
            <a:ext cx="1150368" cy="109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500">
                <a:solidFill>
                  <a:srgbClr val="008EFF"/>
                </a:solidFill>
                <a:latin typeface="Microsoft YaHei"/>
                <a:ea typeface="Microsoft YaHei"/>
                <a:cs typeface="Microsoft YaHei"/>
                <a:sym typeface="Microsoft YaHei"/>
              </a:defRPr>
            </a:lvl1pPr>
          </a:lstStyle>
          <a:p>
            <a:r>
              <a:rPr dirty="0">
                <a:latin typeface="Alibaba Sans" panose="020B0503020203040204" pitchFamily="34" charset="0"/>
                <a:cs typeface="Alibaba Sans" panose="020B0503020203040204" pitchFamily="34" charset="0"/>
              </a:rPr>
              <a:t>02</a:t>
            </a:r>
          </a:p>
        </p:txBody>
      </p:sp>
      <p:sp>
        <p:nvSpPr>
          <p:cNvPr id="7" name="这里是一段副标题"/>
          <p:cNvSpPr txBox="1"/>
          <p:nvPr/>
        </p:nvSpPr>
        <p:spPr>
          <a:xfrm>
            <a:off x="7324885" y="4071684"/>
            <a:ext cx="3467344"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500">
                <a:solidFill>
                  <a:srgbClr val="FFFFFF"/>
                </a:solidFill>
                <a:latin typeface="Microsoft YaHei"/>
                <a:ea typeface="Microsoft YaHei"/>
                <a:cs typeface="Microsoft YaHei"/>
                <a:sym typeface="Microsoft YaHei"/>
              </a:defRPr>
            </a:lvl1pPr>
          </a:lstStyle>
          <a:p>
            <a:pPr>
              <a:defRPr/>
            </a:pP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Graph</a:t>
            </a:r>
            <a:r>
              <a:rPr kumimoji="1" lang="zh-CN" altLang="en-US" sz="2400" dirty="0">
                <a:solidFill>
                  <a:schemeClr val="bg1"/>
                </a:solidFill>
                <a:latin typeface="Alibaba Sans" panose="020B0503020203040204" pitchFamily="34" charset="0"/>
                <a:ea typeface="微软雅黑"/>
                <a:cs typeface="Alibaba Sans" panose="020B0503020203040204" pitchFamily="34" charset="0"/>
              </a:rPr>
              <a:t> </a:t>
            </a: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Neural</a:t>
            </a:r>
            <a:r>
              <a:rPr kumimoji="1" lang="zh-CN" altLang="en-US" sz="2400" dirty="0">
                <a:solidFill>
                  <a:schemeClr val="bg1"/>
                </a:solidFill>
                <a:latin typeface="Alibaba Sans" panose="020B0503020203040204" pitchFamily="34" charset="0"/>
                <a:ea typeface="微软雅黑"/>
                <a:cs typeface="Alibaba Sans" panose="020B0503020203040204" pitchFamily="34" charset="0"/>
              </a:rPr>
              <a:t> </a:t>
            </a: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Network</a:t>
            </a:r>
            <a:r>
              <a:rPr kumimoji="1" lang="zh-CN" altLang="en-US" sz="2400" dirty="0">
                <a:solidFill>
                  <a:schemeClr val="bg1"/>
                </a:solidFill>
                <a:latin typeface="Alibaba Sans" panose="020B0503020203040204" pitchFamily="34" charset="0"/>
                <a:ea typeface="微软雅黑"/>
                <a:cs typeface="Alibaba Sans" panose="020B0503020203040204" pitchFamily="34" charset="0"/>
              </a:rPr>
              <a:t> </a:t>
            </a: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in</a:t>
            </a:r>
            <a:r>
              <a:rPr kumimoji="1" lang="zh-CN" altLang="en-US" sz="2400" dirty="0">
                <a:solidFill>
                  <a:schemeClr val="bg1"/>
                </a:solidFill>
                <a:latin typeface="Alibaba Sans" panose="020B0503020203040204" pitchFamily="34" charset="0"/>
                <a:ea typeface="微软雅黑"/>
                <a:cs typeface="Alibaba Sans" panose="020B0503020203040204" pitchFamily="34" charset="0"/>
              </a:rPr>
              <a:t> </a:t>
            </a: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Practice</a:t>
            </a:r>
            <a:endParaRPr kumimoji="1" lang="zh-CN" altLang="en-US" sz="2400" dirty="0">
              <a:solidFill>
                <a:schemeClr val="bg1"/>
              </a:solidFill>
              <a:latin typeface="Alibaba Sans" panose="020B0503020203040204" pitchFamily="34" charset="0"/>
              <a:ea typeface="微软雅黑"/>
              <a:cs typeface="Alibaba Sans" panose="020B0503020203040204" pitchFamily="34" charset="0"/>
            </a:endParaRPr>
          </a:p>
        </p:txBody>
      </p:sp>
      <p:sp>
        <p:nvSpPr>
          <p:cNvPr id="9" name="contents"/>
          <p:cNvSpPr txBox="1"/>
          <p:nvPr/>
        </p:nvSpPr>
        <p:spPr>
          <a:xfrm>
            <a:off x="1761147" y="3102030"/>
            <a:ext cx="2925481" cy="6924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1500" cap="all">
                <a:solidFill>
                  <a:srgbClr val="1891FB"/>
                </a:solidFill>
                <a:latin typeface="Microsoft YaHei"/>
                <a:ea typeface="Microsoft YaHei"/>
                <a:cs typeface="Microsoft YaHei"/>
                <a:sym typeface="Microsoft YaHei"/>
              </a:defRPr>
            </a:lvl1pPr>
          </a:lstStyle>
          <a:p>
            <a:r>
              <a:rPr sz="4500" dirty="0">
                <a:solidFill>
                  <a:schemeClr val="bg1"/>
                </a:solidFill>
                <a:latin typeface="Alibaba Sans Medium" panose="020B0603020203040204" pitchFamily="34" charset="0"/>
                <a:cs typeface="Alibaba Sans Medium" panose="020B0603020203040204" pitchFamily="34" charset="0"/>
              </a:rPr>
              <a:t>contents</a:t>
            </a:r>
          </a:p>
        </p:txBody>
      </p:sp>
      <p:sp>
        <p:nvSpPr>
          <p:cNvPr id="10" name="第一部分">
            <a:extLst>
              <a:ext uri="{FF2B5EF4-FFF2-40B4-BE49-F238E27FC236}">
                <a16:creationId xmlns:a16="http://schemas.microsoft.com/office/drawing/2014/main" id="{AC3AD2E5-FF72-7D4B-9B8E-9334CE4FE239}"/>
              </a:ext>
            </a:extLst>
          </p:cNvPr>
          <p:cNvSpPr txBox="1"/>
          <p:nvPr/>
        </p:nvSpPr>
        <p:spPr>
          <a:xfrm>
            <a:off x="7378361" y="5215484"/>
            <a:ext cx="459165"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15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Part 3</a:t>
            </a:r>
          </a:p>
        </p:txBody>
      </p:sp>
      <p:sp>
        <p:nvSpPr>
          <p:cNvPr id="11" name="02">
            <a:extLst>
              <a:ext uri="{FF2B5EF4-FFF2-40B4-BE49-F238E27FC236}">
                <a16:creationId xmlns:a16="http://schemas.microsoft.com/office/drawing/2014/main" id="{EEC8CC04-DBB2-7D47-B1B1-6ABB9743F41E}"/>
              </a:ext>
            </a:extLst>
          </p:cNvPr>
          <p:cNvSpPr txBox="1"/>
          <p:nvPr/>
        </p:nvSpPr>
        <p:spPr>
          <a:xfrm>
            <a:off x="6084076" y="4961891"/>
            <a:ext cx="1150368" cy="109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6500">
                <a:solidFill>
                  <a:srgbClr val="008EFF"/>
                </a:solidFill>
                <a:latin typeface="Microsoft YaHei"/>
                <a:ea typeface="Microsoft YaHei"/>
                <a:cs typeface="Microsoft YaHei"/>
                <a:sym typeface="Microsoft YaHei"/>
              </a:defRPr>
            </a:lvl1pPr>
          </a:lstStyle>
          <a:p>
            <a:r>
              <a:rPr dirty="0">
                <a:latin typeface="Alibaba Sans" panose="020B0503020203040204" pitchFamily="34" charset="0"/>
                <a:cs typeface="Alibaba Sans" panose="020B0503020203040204" pitchFamily="34" charset="0"/>
              </a:rPr>
              <a:t>0</a:t>
            </a:r>
            <a:r>
              <a:rPr lang="en-US" altLang="zh-CN" dirty="0">
                <a:latin typeface="Alibaba Sans" panose="020B0503020203040204" pitchFamily="34" charset="0"/>
                <a:cs typeface="Alibaba Sans" panose="020B0503020203040204" pitchFamily="34" charset="0"/>
              </a:rPr>
              <a:t>3</a:t>
            </a:r>
            <a:endParaRPr dirty="0">
              <a:latin typeface="Alibaba Sans" panose="020B0503020203040204" pitchFamily="34" charset="0"/>
              <a:cs typeface="Alibaba Sans" panose="020B0503020203040204" pitchFamily="34" charset="0"/>
            </a:endParaRPr>
          </a:p>
        </p:txBody>
      </p:sp>
      <p:sp>
        <p:nvSpPr>
          <p:cNvPr id="12" name="这里是一段副标题">
            <a:extLst>
              <a:ext uri="{FF2B5EF4-FFF2-40B4-BE49-F238E27FC236}">
                <a16:creationId xmlns:a16="http://schemas.microsoft.com/office/drawing/2014/main" id="{688E701F-9566-6B4D-9522-B2D9052FA734}"/>
              </a:ext>
            </a:extLst>
          </p:cNvPr>
          <p:cNvSpPr txBox="1"/>
          <p:nvPr/>
        </p:nvSpPr>
        <p:spPr>
          <a:xfrm>
            <a:off x="7351623" y="5481057"/>
            <a:ext cx="3467344"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500">
                <a:solidFill>
                  <a:srgbClr val="FFFFFF"/>
                </a:solidFill>
                <a:latin typeface="Microsoft YaHei"/>
                <a:ea typeface="Microsoft YaHei"/>
                <a:cs typeface="Microsoft YaHei"/>
                <a:sym typeface="Microsoft YaHei"/>
              </a:defRPr>
            </a:lvl1pPr>
          </a:lstStyle>
          <a:p>
            <a:pPr>
              <a:defRPr/>
            </a:pPr>
            <a:r>
              <a:rPr kumimoji="1" lang="en-US" altLang="zh-CN" sz="2400" dirty="0">
                <a:solidFill>
                  <a:schemeClr val="bg1"/>
                </a:solidFill>
                <a:latin typeface="Alibaba Sans" panose="020B0503020203040204" pitchFamily="34" charset="0"/>
                <a:ea typeface="微软雅黑"/>
                <a:cs typeface="Alibaba Sans" panose="020B0503020203040204" pitchFamily="34" charset="0"/>
              </a:rPr>
              <a:t>Cognition</a:t>
            </a:r>
            <a:endParaRPr kumimoji="1" lang="zh-CN" altLang="en-US" sz="2400" dirty="0">
              <a:solidFill>
                <a:schemeClr val="bg1"/>
              </a:solidFill>
              <a:latin typeface="Alibaba Sans" panose="020B0503020203040204" pitchFamily="34" charset="0"/>
              <a:ea typeface="微软雅黑"/>
              <a:cs typeface="Alibaba Sans" panose="020B0503020203040204" pitchFamily="34" charset="0"/>
            </a:endParaRPr>
          </a:p>
        </p:txBody>
      </p:sp>
    </p:spTree>
    <p:extLst>
      <p:ext uri="{BB962C8B-B14F-4D97-AF65-F5344CB8AC3E}">
        <p14:creationId xmlns:p14="http://schemas.microsoft.com/office/powerpoint/2010/main" val="193877775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250"/>
                            </p:stCondLst>
                            <p:childTnLst>
                              <p:par>
                                <p:cTn id="9" presetID="22" presetClass="entr" presetSubtype="8" fill="hold" grpId="0" nodeType="afterEffect">
                                  <p:stCondLst>
                                    <p:cond delay="0"/>
                                  </p:stCondLst>
                                  <p:iterate>
                                    <p:tmAbs val="0"/>
                                  </p:iterate>
                                  <p:childTnLst>
                                    <p:set>
                                      <p:cBhvr>
                                        <p:cTn id="10" fill="hold"/>
                                        <p:tgtEl>
                                          <p:spTgt spid="5"/>
                                        </p:tgtEl>
                                        <p:attrNameLst>
                                          <p:attrName>style.visibility</p:attrName>
                                        </p:attrNameLst>
                                      </p:cBhvr>
                                      <p:to>
                                        <p:strVal val="visible"/>
                                      </p:to>
                                    </p:set>
                                    <p:animEffect transition="in" filter="wipe(left)">
                                      <p:cBhvr>
                                        <p:cTn id="11" dur="250"/>
                                        <p:tgtEl>
                                          <p:spTgt spid="5"/>
                                        </p:tgtEl>
                                      </p:cBhvr>
                                    </p:animEffect>
                                  </p:childTnLst>
                                </p:cTn>
                              </p:par>
                            </p:childTnLst>
                          </p:cTn>
                        </p:par>
                        <p:par>
                          <p:cTn id="12" fill="hold">
                            <p:stCondLst>
                              <p:cond delay="500"/>
                            </p:stCondLst>
                            <p:childTnLst>
                              <p:par>
                                <p:cTn id="13" presetID="22" presetClass="entr" presetSubtype="8" fill="hold" grpId="0" nodeType="afterEffect">
                                  <p:stCondLst>
                                    <p:cond delay="0"/>
                                  </p:stCondLst>
                                  <p:iterate>
                                    <p:tmAbs val="0"/>
                                  </p:iterate>
                                  <p:childTnLst>
                                    <p:set>
                                      <p:cBhvr>
                                        <p:cTn id="14" fill="hold"/>
                                        <p:tgtEl>
                                          <p:spTgt spid="9"/>
                                        </p:tgtEl>
                                        <p:attrNameLst>
                                          <p:attrName>style.visibility</p:attrName>
                                        </p:attrNameLst>
                                      </p:cBhvr>
                                      <p:to>
                                        <p:strVal val="visible"/>
                                      </p:to>
                                    </p:set>
                                    <p:animEffect transition="in" filter="wipe(left)">
                                      <p:cBhvr>
                                        <p:cTn id="15" dur="250"/>
                                        <p:tgtEl>
                                          <p:spTgt spid="9"/>
                                        </p:tgtEl>
                                      </p:cBhvr>
                                    </p:animEffect>
                                  </p:childTnLst>
                                </p:cTn>
                              </p:par>
                            </p:childTnLst>
                          </p:cTn>
                        </p:par>
                        <p:par>
                          <p:cTn id="16" fill="hold">
                            <p:stCondLst>
                              <p:cond delay="750"/>
                            </p:stCondLst>
                            <p:childTnLst>
                              <p:par>
                                <p:cTn id="17" presetID="22" presetClass="entr" presetSubtype="8" fill="hold" grpId="0" nodeType="afterEffect">
                                  <p:stCondLst>
                                    <p:cond delay="0"/>
                                  </p:stCondLst>
                                  <p:iterate>
                                    <p:tmAbs val="0"/>
                                  </p:iterate>
                                  <p:childTnLst>
                                    <p:set>
                                      <p:cBhvr>
                                        <p:cTn id="18" fill="hold"/>
                                        <p:tgtEl>
                                          <p:spTgt spid="10"/>
                                        </p:tgtEl>
                                        <p:attrNameLst>
                                          <p:attrName>style.visibility</p:attrName>
                                        </p:attrNameLst>
                                      </p:cBhvr>
                                      <p:to>
                                        <p:strVal val="visible"/>
                                      </p:to>
                                    </p:set>
                                    <p:animEffect transition="in" filter="wipe(left)">
                                      <p:cBhvr>
                                        <p:cTn id="19"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5" grpId="0" animBg="1" advAuto="0"/>
      <p:bldP spid="9" grpId="0" animBg="1" advAuto="0"/>
      <p:bldP spid="10"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第一部分"/>
          <p:cNvSpPr txBox="1"/>
          <p:nvPr/>
        </p:nvSpPr>
        <p:spPr>
          <a:xfrm>
            <a:off x="3239634" y="2570732"/>
            <a:ext cx="881652"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Part 1</a:t>
            </a:r>
          </a:p>
        </p:txBody>
      </p:sp>
      <p:sp>
        <p:nvSpPr>
          <p:cNvPr id="3" name="线条"/>
          <p:cNvSpPr/>
          <p:nvPr/>
        </p:nvSpPr>
        <p:spPr>
          <a:xfrm flipH="1">
            <a:off x="2899609" y="2563010"/>
            <a:ext cx="1" cy="1067293"/>
          </a:xfrm>
          <a:prstGeom prst="line">
            <a:avLst/>
          </a:prstGeom>
          <a:ln w="28575">
            <a:solidFill>
              <a:srgbClr val="1719C9"/>
            </a:solidFill>
          </a:ln>
        </p:spPr>
        <p:txBody>
          <a:bodyPr lIns="45719" rIns="45719"/>
          <a:lstStyle/>
          <a:p>
            <a:endParaRPr/>
          </a:p>
        </p:txBody>
      </p:sp>
      <p:sp>
        <p:nvSpPr>
          <p:cNvPr id="4" name="01"/>
          <p:cNvSpPr txBox="1"/>
          <p:nvPr/>
        </p:nvSpPr>
        <p:spPr>
          <a:xfrm>
            <a:off x="1068078" y="2249098"/>
            <a:ext cx="2299401" cy="1785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0">
                <a:solidFill>
                  <a:srgbClr val="008EFF"/>
                </a:solidFill>
                <a:latin typeface="Microsoft YaHei"/>
                <a:ea typeface="Microsoft YaHei"/>
                <a:cs typeface="Microsoft YaHei"/>
                <a:sym typeface="Microsoft YaHei"/>
              </a:defRPr>
            </a:lvl1pPr>
          </a:lstStyle>
          <a:p>
            <a:r>
              <a:rPr dirty="0">
                <a:latin typeface="Alibaba Sans" panose="020B0503020203040204" pitchFamily="34" charset="0"/>
                <a:cs typeface="Alibaba Sans" panose="020B0503020203040204" pitchFamily="34" charset="0"/>
              </a:rPr>
              <a:t>01</a:t>
            </a:r>
          </a:p>
        </p:txBody>
      </p:sp>
      <p:sp>
        <p:nvSpPr>
          <p:cNvPr id="5" name="这里是一段副标题"/>
          <p:cNvSpPr txBox="1"/>
          <p:nvPr/>
        </p:nvSpPr>
        <p:spPr>
          <a:xfrm>
            <a:off x="3225595" y="3091050"/>
            <a:ext cx="5172078"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40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Overview</a:t>
            </a:r>
            <a:endParaRPr lang="en-US" dirty="0">
              <a:latin typeface="Alibaba Sans" panose="020B0503020203040204" pitchFamily="34" charset="0"/>
              <a:cs typeface="Alibaba Sans" panose="020B0503020203040204" pitchFamily="34" charset="0"/>
            </a:endParaRPr>
          </a:p>
        </p:txBody>
      </p:sp>
    </p:spTree>
    <p:extLst>
      <p:ext uri="{BB962C8B-B14F-4D97-AF65-F5344CB8AC3E}">
        <p14:creationId xmlns:p14="http://schemas.microsoft.com/office/powerpoint/2010/main" val="40447984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289456" y="1360368"/>
            <a:ext cx="11592000" cy="5184000"/>
          </a:xfrm>
          <a:prstGeom prst="roundRect">
            <a:avLst>
              <a:gd name="adj" fmla="val 2120"/>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srgbClr val="000000"/>
              </a:solidFill>
              <a:effectLst/>
              <a:uLnTx/>
              <a:uFillTx/>
              <a:latin typeface="Calibri"/>
              <a:ea typeface="+mj-ea"/>
              <a:cs typeface="Calibri"/>
              <a:sym typeface="Calibri"/>
            </a:endParaRPr>
          </a:p>
        </p:txBody>
      </p:sp>
      <p:pic>
        <p:nvPicPr>
          <p:cNvPr id="15" name="Picture 14">
            <a:extLst>
              <a:ext uri="{FF2B5EF4-FFF2-40B4-BE49-F238E27FC236}">
                <a16:creationId xmlns:a16="http://schemas.microsoft.com/office/drawing/2014/main" id="{9959AE46-D735-A042-A524-BA14B5B9C1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5695" y="1960053"/>
            <a:ext cx="2212105" cy="1659078"/>
          </a:xfrm>
          <a:prstGeom prst="rect">
            <a:avLst/>
          </a:prstGeom>
        </p:spPr>
      </p:pic>
      <p:sp>
        <p:nvSpPr>
          <p:cNvPr id="16" name="文本框 2">
            <a:extLst>
              <a:ext uri="{FF2B5EF4-FFF2-40B4-BE49-F238E27FC236}">
                <a16:creationId xmlns:a16="http://schemas.microsoft.com/office/drawing/2014/main" id="{D16B764B-449A-394B-9D8A-5023EDB012EE}"/>
              </a:ext>
            </a:extLst>
          </p:cNvPr>
          <p:cNvSpPr txBox="1"/>
          <p:nvPr/>
        </p:nvSpPr>
        <p:spPr>
          <a:xfrm>
            <a:off x="500110" y="463684"/>
            <a:ext cx="9616941" cy="4770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Graph Data is Prevalent</a:t>
            </a:r>
            <a:endPar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endParaRPr>
          </a:p>
        </p:txBody>
      </p:sp>
      <p:pic>
        <p:nvPicPr>
          <p:cNvPr id="17" name="Picture 16">
            <a:extLst>
              <a:ext uri="{FF2B5EF4-FFF2-40B4-BE49-F238E27FC236}">
                <a16:creationId xmlns:a16="http://schemas.microsoft.com/office/drawing/2014/main" id="{9D1ABB36-9568-AD46-BCCF-C83A5ABEE4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030" y="1960053"/>
            <a:ext cx="2654525" cy="1659078"/>
          </a:xfrm>
          <a:prstGeom prst="rect">
            <a:avLst/>
          </a:prstGeom>
        </p:spPr>
      </p:pic>
      <p:sp>
        <p:nvSpPr>
          <p:cNvPr id="18" name="TextBox 17">
            <a:extLst>
              <a:ext uri="{FF2B5EF4-FFF2-40B4-BE49-F238E27FC236}">
                <a16:creationId xmlns:a16="http://schemas.microsoft.com/office/drawing/2014/main" id="{5BD45F4C-7526-FA48-AEF9-EB3E383A62BA}"/>
              </a:ext>
            </a:extLst>
          </p:cNvPr>
          <p:cNvSpPr txBox="1"/>
          <p:nvPr/>
        </p:nvSpPr>
        <p:spPr>
          <a:xfrm>
            <a:off x="1108996" y="1646389"/>
            <a:ext cx="1195840"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Social networks</a:t>
            </a:r>
            <a:endPar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endParaRPr>
          </a:p>
        </p:txBody>
      </p:sp>
      <p:pic>
        <p:nvPicPr>
          <p:cNvPr id="19" name="Picture 18">
            <a:extLst>
              <a:ext uri="{FF2B5EF4-FFF2-40B4-BE49-F238E27FC236}">
                <a16:creationId xmlns:a16="http://schemas.microsoft.com/office/drawing/2014/main" id="{4A43D195-BE39-594E-B34F-7E336EBCDDDB}"/>
              </a:ext>
            </a:extLst>
          </p:cNvPr>
          <p:cNvPicPr>
            <a:picLocks noChangeAspect="1"/>
          </p:cNvPicPr>
          <p:nvPr/>
        </p:nvPicPr>
        <p:blipFill>
          <a:blip r:embed="rId4"/>
          <a:stretch>
            <a:fillRect/>
          </a:stretch>
        </p:blipFill>
        <p:spPr>
          <a:xfrm>
            <a:off x="1131031" y="4434367"/>
            <a:ext cx="2030812" cy="1787114"/>
          </a:xfrm>
          <a:prstGeom prst="rect">
            <a:avLst/>
          </a:prstGeom>
        </p:spPr>
      </p:pic>
      <p:sp>
        <p:nvSpPr>
          <p:cNvPr id="20" name="TextBox 19">
            <a:extLst>
              <a:ext uri="{FF2B5EF4-FFF2-40B4-BE49-F238E27FC236}">
                <a16:creationId xmlns:a16="http://schemas.microsoft.com/office/drawing/2014/main" id="{94D492AD-4EB2-1746-9140-4C89ED61970C}"/>
              </a:ext>
            </a:extLst>
          </p:cNvPr>
          <p:cNvSpPr txBox="1"/>
          <p:nvPr/>
        </p:nvSpPr>
        <p:spPr>
          <a:xfrm>
            <a:off x="1117057" y="3960636"/>
            <a:ext cx="3322284" cy="4206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Electricity grid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(Blackout of August 14, 2003)</a:t>
            </a:r>
            <a:endPar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endParaRPr>
          </a:p>
        </p:txBody>
      </p:sp>
      <p:pic>
        <p:nvPicPr>
          <p:cNvPr id="21" name="Picture 20">
            <a:extLst>
              <a:ext uri="{FF2B5EF4-FFF2-40B4-BE49-F238E27FC236}">
                <a16:creationId xmlns:a16="http://schemas.microsoft.com/office/drawing/2014/main" id="{4A068097-BA75-8447-B053-24ED12F397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97810" y="4430927"/>
            <a:ext cx="2013188" cy="1790554"/>
          </a:xfrm>
          <a:prstGeom prst="rect">
            <a:avLst/>
          </a:prstGeom>
        </p:spPr>
      </p:pic>
      <p:sp>
        <p:nvSpPr>
          <p:cNvPr id="22" name="TextBox 21">
            <a:extLst>
              <a:ext uri="{FF2B5EF4-FFF2-40B4-BE49-F238E27FC236}">
                <a16:creationId xmlns:a16="http://schemas.microsoft.com/office/drawing/2014/main" id="{57077CF7-56BD-3741-95F3-239872A77312}"/>
              </a:ext>
            </a:extLst>
          </p:cNvPr>
          <p:cNvSpPr txBox="1"/>
          <p:nvPr/>
        </p:nvSpPr>
        <p:spPr>
          <a:xfrm>
            <a:off x="7575776" y="4091912"/>
            <a:ext cx="1065996"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Gene analysis</a:t>
            </a:r>
            <a:endPar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endParaRPr>
          </a:p>
        </p:txBody>
      </p:sp>
      <p:pic>
        <p:nvPicPr>
          <p:cNvPr id="23" name="Picture 22">
            <a:extLst>
              <a:ext uri="{FF2B5EF4-FFF2-40B4-BE49-F238E27FC236}">
                <a16:creationId xmlns:a16="http://schemas.microsoft.com/office/drawing/2014/main" id="{415F7F41-B5D5-A943-8CE7-A1CEED4D67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75776" y="1960053"/>
            <a:ext cx="3378108" cy="1681011"/>
          </a:xfrm>
          <a:prstGeom prst="rect">
            <a:avLst/>
          </a:prstGeom>
        </p:spPr>
      </p:pic>
      <p:sp>
        <p:nvSpPr>
          <p:cNvPr id="24" name="TextBox 23">
            <a:extLst>
              <a:ext uri="{FF2B5EF4-FFF2-40B4-BE49-F238E27FC236}">
                <a16:creationId xmlns:a16="http://schemas.microsoft.com/office/drawing/2014/main" id="{5519F6DF-B1C0-F943-8F62-B76B6C2E8F1C}"/>
              </a:ext>
            </a:extLst>
          </p:cNvPr>
          <p:cNvSpPr txBox="1"/>
          <p:nvPr/>
        </p:nvSpPr>
        <p:spPr>
          <a:xfrm>
            <a:off x="7542725" y="1637080"/>
            <a:ext cx="3281348"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Traffic graph (Visualization of global flights)</a:t>
            </a:r>
            <a:endPar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endParaRPr>
          </a:p>
        </p:txBody>
      </p:sp>
      <p:sp>
        <p:nvSpPr>
          <p:cNvPr id="26" name="TextBox 25">
            <a:extLst>
              <a:ext uri="{FF2B5EF4-FFF2-40B4-BE49-F238E27FC236}">
                <a16:creationId xmlns:a16="http://schemas.microsoft.com/office/drawing/2014/main" id="{24DCD986-D213-1A4E-8341-5D9B8A737E44}"/>
              </a:ext>
            </a:extLst>
          </p:cNvPr>
          <p:cNvSpPr txBox="1"/>
          <p:nvPr/>
        </p:nvSpPr>
        <p:spPr>
          <a:xfrm>
            <a:off x="4563660" y="4091912"/>
            <a:ext cx="1998945"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On-line behavior targeting</a:t>
            </a:r>
          </a:p>
        </p:txBody>
      </p:sp>
      <p:sp>
        <p:nvSpPr>
          <p:cNvPr id="28" name="TextBox 17">
            <a:extLst>
              <a:ext uri="{FF2B5EF4-FFF2-40B4-BE49-F238E27FC236}">
                <a16:creationId xmlns:a16="http://schemas.microsoft.com/office/drawing/2014/main" id="{5BD45F4C-7526-FA48-AEF9-EB3E383A62BA}"/>
              </a:ext>
            </a:extLst>
          </p:cNvPr>
          <p:cNvSpPr txBox="1"/>
          <p:nvPr/>
        </p:nvSpPr>
        <p:spPr>
          <a:xfrm>
            <a:off x="4563660" y="1646389"/>
            <a:ext cx="1405834"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rPr>
              <a:t>The Internet graph</a:t>
            </a:r>
            <a:endPar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ea typeface="PingFang SC" panose="020B0400000000000000" pitchFamily="34" charset="-122"/>
              <a:cs typeface="Alibaba Sans" panose="020B0503020203040204" pitchFamily="34" charset="0"/>
            </a:endParaRPr>
          </a:p>
        </p:txBody>
      </p:sp>
      <p:sp>
        <p:nvSpPr>
          <p:cNvPr id="2" name="矩形 1"/>
          <p:cNvSpPr/>
          <p:nvPr/>
        </p:nvSpPr>
        <p:spPr>
          <a:xfrm>
            <a:off x="4591942" y="4434367"/>
            <a:ext cx="2088260" cy="1787114"/>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pic>
        <p:nvPicPr>
          <p:cNvPr id="25" name="Picture 24">
            <a:extLst>
              <a:ext uri="{FF2B5EF4-FFF2-40B4-BE49-F238E27FC236}">
                <a16:creationId xmlns:a16="http://schemas.microsoft.com/office/drawing/2014/main" id="{6BB21E9C-E4B5-444E-9CEC-F2265B9FB444}"/>
              </a:ext>
            </a:extLst>
          </p:cNvPr>
          <p:cNvPicPr>
            <a:picLocks noChangeAspect="1"/>
          </p:cNvPicPr>
          <p:nvPr/>
        </p:nvPicPr>
        <p:blipFill>
          <a:blip r:embed="rId7"/>
          <a:stretch>
            <a:fillRect/>
          </a:stretch>
        </p:blipFill>
        <p:spPr>
          <a:xfrm>
            <a:off x="4890042" y="4522791"/>
            <a:ext cx="1390250" cy="1587633"/>
          </a:xfrm>
          <a:prstGeom prst="rect">
            <a:avLst/>
          </a:prstGeom>
        </p:spPr>
      </p:pic>
    </p:spTree>
    <p:extLst>
      <p:ext uri="{BB962C8B-B14F-4D97-AF65-F5344CB8AC3E}">
        <p14:creationId xmlns:p14="http://schemas.microsoft.com/office/powerpoint/2010/main" val="16419886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A1A512-FF0D-6D44-8682-7FCC19E3F0FA}"/>
              </a:ext>
            </a:extLst>
          </p:cNvPr>
          <p:cNvSpPr/>
          <p:nvPr/>
        </p:nvSpPr>
        <p:spPr>
          <a:xfrm>
            <a:off x="420773" y="1260709"/>
            <a:ext cx="10842406" cy="5090176"/>
          </a:xfrm>
          <a:prstGeom prst="rect">
            <a:avLst/>
          </a:prstGeom>
        </p:spPr>
        <p:txBody>
          <a:bodyPr wrap="square">
            <a:spAutoFit/>
          </a:bodyPr>
          <a:lstStyle/>
          <a:p>
            <a:pPr marL="285750" marR="0" lvl="0" indent="-285750" algn="l" defTabSz="914400" rtl="0" eaLnBrk="1" fontAlgn="auto" latinLnBrk="0" hangingPunct="0">
              <a:lnSpc>
                <a:spcPct val="120000"/>
              </a:lnSpc>
              <a:spcBef>
                <a:spcPts val="0"/>
              </a:spcBef>
              <a:spcAft>
                <a:spcPts val="0"/>
              </a:spcAft>
              <a:buClrTx/>
              <a:buSzTx/>
              <a:buFont typeface="Arial"/>
              <a:buChar char="•"/>
              <a:tabLst/>
              <a:defRPr/>
            </a:pP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Graph computing models are very popular in big data companies, especially IT companies, as they are the most straightforward solutions to many practical problems</a:t>
            </a:r>
          </a:p>
          <a:p>
            <a:pPr marL="0" marR="0" lvl="0" indent="0" algn="l" defTabSz="914400" rtl="0" eaLnBrk="1" fontAlgn="auto" latinLnBrk="0" hangingPunct="0">
              <a:lnSpc>
                <a:spcPct val="12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a:p>
            <a:pPr marL="285750" marR="0" lvl="0" indent="-285750" algn="l" defTabSz="914400" rtl="0" eaLnBrk="1" fontAlgn="auto" latinLnBrk="0" hangingPunct="0">
              <a:lnSpc>
                <a:spcPct val="120000"/>
              </a:lnSpc>
              <a:spcBef>
                <a:spcPts val="0"/>
              </a:spcBef>
              <a:spcAft>
                <a:spcPts val="0"/>
              </a:spcAft>
              <a:buClrTx/>
              <a:buSzTx/>
              <a:buFont typeface="Arial"/>
              <a:buChar char="•"/>
              <a:tabLst/>
              <a:defRPr/>
            </a:pP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Traditional recommendation and CTR/CVR prediction problems can be equivalently modeled with the attributed user-item bipartite graphs</a:t>
            </a:r>
          </a:p>
          <a:p>
            <a:pPr marL="0" marR="0" lvl="0" indent="0" algn="l" defTabSz="914400" rtl="0" eaLnBrk="1" fontAlgn="auto" latinLnBrk="0" hangingPunct="0">
              <a:lnSpc>
                <a:spcPct val="12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a:p>
            <a:pPr marL="285750" marR="0" lvl="0" indent="-285750" algn="l" defTabSz="914400" rtl="0" eaLnBrk="1" fontAlgn="auto" latinLnBrk="0" hangingPunct="0">
              <a:lnSpc>
                <a:spcPct val="120000"/>
              </a:lnSpc>
              <a:spcBef>
                <a:spcPts val="0"/>
              </a:spcBef>
              <a:spcAft>
                <a:spcPts val="0"/>
              </a:spcAft>
              <a:buClrTx/>
              <a:buSzTx/>
              <a:buFont typeface="Arial"/>
              <a:buChar char="•"/>
              <a:tabLst/>
              <a:defRPr/>
            </a:pP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Objective functions are more general:  global optimization vs conditional independent optimization;</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Hands-free</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crafted</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feature</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engineering</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p>
          <a:p>
            <a:pPr marL="0" marR="0" lvl="0" indent="0" algn="l" defTabSz="914400" rtl="0" eaLnBrk="1" fontAlgn="auto" latinLnBrk="0" hangingPunct="0">
              <a:lnSpc>
                <a:spcPct val="12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a:p>
            <a:pPr marL="285750" marR="0" lvl="0" indent="-285750" algn="l" defTabSz="914400" rtl="0" eaLnBrk="1" fontAlgn="auto" latinLnBrk="0" hangingPunct="0">
              <a:lnSpc>
                <a:spcPct val="120000"/>
              </a:lnSpc>
              <a:spcBef>
                <a:spcPts val="0"/>
              </a:spcBef>
              <a:spcAft>
                <a:spcPts val="0"/>
              </a:spcAft>
              <a:buClrTx/>
              <a:buSzTx/>
              <a:buFont typeface="Arial"/>
              <a:buChar char="•"/>
              <a:tabLst/>
              <a:defRPr/>
            </a:pP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Introducing high-level proximity samples and their modeling brings both risks (e.g., noise) and benefits (e.g., more generalization and exploration, predictive graph changes)</a:t>
            </a:r>
          </a:p>
          <a:p>
            <a:pPr marL="0" marR="0" lvl="0" indent="0" algn="l" defTabSz="914400" rtl="0" eaLnBrk="1" fontAlgn="auto" latinLnBrk="0" hangingPunct="0">
              <a:lnSpc>
                <a:spcPct val="12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a:p>
            <a:pPr marL="285750" marR="0" lvl="0" indent="-285750" algn="l" defTabSz="914400" rtl="0" eaLnBrk="1" fontAlgn="auto" latinLnBrk="0" hangingPunct="0">
              <a:lnSpc>
                <a:spcPct val="120000"/>
              </a:lnSpc>
              <a:spcBef>
                <a:spcPts val="0"/>
              </a:spcBef>
              <a:spcAft>
                <a:spcPts val="0"/>
              </a:spcAft>
              <a:buClrTx/>
              <a:buSzTx/>
              <a:buFont typeface="Arial"/>
              <a:buChar char="•"/>
              <a:tabLst/>
              <a:defRPr/>
            </a:pP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Pure deep learning is mature, graph embedding that combines both deep learning and graph computing integrating end-to-end learning with inductive reasoning, which is expected to solve the relational reasoning that deep learning cannot perform</a:t>
            </a:r>
            <a:r>
              <a:rPr kumimoji="0" lang="en-US" altLang="zh-CN" sz="1600" b="0" i="0" u="none" strike="noStrike" kern="1200" cap="none" spc="0" normalizeH="0" baseline="3000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[1]</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a:t>
            </a:r>
          </a:p>
          <a:p>
            <a:pPr marL="0" marR="0" lvl="0" indent="0" algn="l" defTabSz="914400" rtl="0" eaLnBrk="1" fontAlgn="auto" latinLnBrk="0" hangingPunct="0">
              <a:lnSpc>
                <a:spcPct val="12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a:p>
            <a:pPr lvl="0" hangingPunct="0">
              <a:lnSpc>
                <a:spcPct val="120000"/>
              </a:lnSpc>
              <a:defRPr/>
            </a:pPr>
            <a:r>
              <a:rPr lang="en-US" altLang="zh-CN" sz="1600" baseline="30000" dirty="0">
                <a:solidFill>
                  <a:srgbClr val="FFFFFF"/>
                </a:solidFill>
                <a:latin typeface="Microsoft YaHei" panose="020B0503020204020204" pitchFamily="34" charset="-122"/>
                <a:ea typeface="Microsoft YaHei" panose="020B0503020204020204" pitchFamily="34" charset="-122"/>
                <a:cs typeface="Alibaba Sans" panose="020B0503020203040204" pitchFamily="34" charset="0"/>
                <a:sym typeface="Calibri"/>
              </a:rPr>
              <a:t>[1]</a:t>
            </a:r>
            <a:r>
              <a:rPr lang="zh-CN" altLang="en-US" sz="1600" baseline="30000" dirty="0">
                <a:solidFill>
                  <a:srgbClr val="FFFFFF"/>
                </a:solidFill>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lang="en-US" altLang="zh-CN" sz="1600" dirty="0">
                <a:solidFill>
                  <a:srgbClr val="FFFFFF"/>
                </a:solidFill>
                <a:latin typeface="Microsoft YaHei" panose="020B0503020204020204" pitchFamily="34" charset="-122"/>
                <a:ea typeface="Microsoft YaHei" panose="020B0503020204020204" pitchFamily="34" charset="-122"/>
                <a:cs typeface="Alibaba Sans" panose="020B0503020203040204" pitchFamily="34" charset="0"/>
                <a:sym typeface="Calibri"/>
              </a:rPr>
              <a:t>Relational </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inductive biases, deep learning and graph networks, Battaglia </a:t>
            </a:r>
            <a:r>
              <a:rPr kumimoji="0" lang="en-US" altLang="zh-CN" sz="1600" b="0" i="0" u="none" strike="noStrike" kern="1200" cap="none" spc="0" normalizeH="0" baseline="0" noProof="0" dirty="0" err="1">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etc</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a:t>
            </a:r>
            <a:r>
              <a:rPr kumimoji="0" lang="en-US" altLang="zh-CN" sz="1600" b="0" i="0" u="none" strike="noStrike" kern="1200" cap="none" spc="0" normalizeH="0" baseline="0" noProof="0" dirty="0" err="1">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arxiv</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rPr>
              <a:t>, 2018. </a:t>
            </a:r>
            <a:endPar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Alibaba Sans" panose="020B0503020203040204" pitchFamily="34" charset="0"/>
              <a:sym typeface="Calibri"/>
            </a:endParaRPr>
          </a:p>
        </p:txBody>
      </p:sp>
      <p:sp>
        <p:nvSpPr>
          <p:cNvPr id="5" name="文本框 1">
            <a:extLst>
              <a:ext uri="{FF2B5EF4-FFF2-40B4-BE49-F238E27FC236}">
                <a16:creationId xmlns:a16="http://schemas.microsoft.com/office/drawing/2014/main" id="{6B65E05E-8A43-F443-8FB0-3D0B299B18EC}"/>
              </a:ext>
            </a:extLst>
          </p:cNvPr>
          <p:cNvSpPr txBox="1"/>
          <p:nvPr/>
        </p:nvSpPr>
        <p:spPr>
          <a:xfrm>
            <a:off x="531610" y="310134"/>
            <a:ext cx="7393190" cy="4770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Why Graph and Graph Neural</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Network?</a:t>
            </a:r>
            <a:endPar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endParaRPr>
          </a:p>
        </p:txBody>
      </p:sp>
    </p:spTree>
    <p:extLst>
      <p:ext uri="{BB962C8B-B14F-4D97-AF65-F5344CB8AC3E}">
        <p14:creationId xmlns:p14="http://schemas.microsoft.com/office/powerpoint/2010/main" val="4499274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E888B032-A19F-F849-8FAA-16317EE91717}"/>
              </a:ext>
            </a:extLst>
          </p:cNvPr>
          <p:cNvSpPr txBox="1"/>
          <p:nvPr/>
        </p:nvSpPr>
        <p:spPr>
          <a:xfrm>
            <a:off x="372443" y="353175"/>
            <a:ext cx="6720656" cy="38472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Microsoft YaHei"/>
              </a:rPr>
              <a:t>Challenges</a:t>
            </a:r>
          </a:p>
        </p:txBody>
      </p:sp>
      <p:sp>
        <p:nvSpPr>
          <p:cNvPr id="3" name="TextBox 2">
            <a:extLst>
              <a:ext uri="{FF2B5EF4-FFF2-40B4-BE49-F238E27FC236}">
                <a16:creationId xmlns:a16="http://schemas.microsoft.com/office/drawing/2014/main" id="{BCC37CBE-8EAD-9141-B6A4-9EF49D0C2AEC}"/>
              </a:ext>
            </a:extLst>
          </p:cNvPr>
          <p:cNvSpPr txBox="1"/>
          <p:nvPr/>
        </p:nvSpPr>
        <p:spPr>
          <a:xfrm>
            <a:off x="372443" y="1268834"/>
            <a:ext cx="11110968" cy="52629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The core steps in GNN are particularly optimized for grid structures, such as images, but not feasible for graphs in irregular Euclidean space. </a:t>
            </a:r>
            <a:r>
              <a:rPr kumimoji="0" lang="en-US" sz="1600" b="0" i="1" u="none" strike="noStrike" kern="1200" cap="none" spc="0" normalizeH="0" baseline="0" noProof="0" dirty="0">
                <a:ln>
                  <a:noFill/>
                </a:ln>
                <a:solidFill>
                  <a:srgbClr val="F79646">
                    <a:lumMod val="75000"/>
                  </a:srgbClr>
                </a:solidFill>
                <a:effectLst/>
                <a:uLnTx/>
                <a:uFillTx/>
                <a:latin typeface="Microsoft YaHei" panose="020B0503020204020204" pitchFamily="34" charset="-122"/>
                <a:ea typeface="Microsoft YaHei" panose="020B0503020204020204" pitchFamily="34" charset="-122"/>
              </a:rPr>
              <a:t>Thus, existing GNN methods can not scale on real-world graphs with exceedingly large sizes. The first problem is how to improve the time and space efficiencies of GNN on large-scale graphs?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Different types of objects characterize the data from multiple perspectives. They provide richer information but increase the difficulty to map the graph information into a singleton space. </a:t>
            </a:r>
            <a:r>
              <a:rPr kumimoji="0" lang="en-US" sz="1600" b="0" i="1" u="none" strike="noStrike" kern="1200" cap="none" spc="0" normalizeH="0" baseline="0" noProof="0" dirty="0">
                <a:ln>
                  <a:noFill/>
                </a:ln>
                <a:solidFill>
                  <a:srgbClr val="F79646">
                    <a:lumMod val="75000"/>
                  </a:srgbClr>
                </a:solidFill>
                <a:effectLst/>
                <a:uLnTx/>
                <a:uFillTx/>
                <a:latin typeface="Microsoft YaHei" panose="020B0503020204020204" pitchFamily="34" charset="-122"/>
                <a:ea typeface="Microsoft YaHei" panose="020B0503020204020204" pitchFamily="34" charset="-122"/>
              </a:rPr>
              <a:t>Thus, the second problem is how to elegantly integrate the heterogeneous information to be an unified embedding result?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The attribute information can further enhance the power of the embedding results and make inductive GE possible</a:t>
            </a:r>
            <a:r>
              <a:rPr kumimoji="0" lang="en-US" altLang="zh-CN"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a:t>
            </a:r>
            <a:r>
              <a:rPr kumimoji="0" lang="zh-CN" alt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 </a:t>
            </a: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Without considering attribute information, the algorithms can only consider the </a:t>
            </a:r>
            <a:r>
              <a:rPr kumimoji="0" lang="en-US" sz="1600" b="0" i="0" u="none" strike="noStrike" kern="1200" cap="none" spc="0" normalizeH="0" baseline="0" noProof="0" dirty="0" err="1">
                <a:ln>
                  <a:noFill/>
                </a:ln>
                <a:solidFill>
                  <a:srgbClr val="FFFFFF"/>
                </a:solidFill>
                <a:effectLst/>
                <a:uLnTx/>
                <a:uFillTx/>
                <a:latin typeface="Microsoft YaHei" panose="020B0503020204020204" pitchFamily="34" charset="-122"/>
                <a:ea typeface="Microsoft YaHei" panose="020B0503020204020204" pitchFamily="34" charset="-122"/>
              </a:rPr>
              <a:t>transductive</a:t>
            </a: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 settings and ignore the need for predicting unseen instances. </a:t>
            </a:r>
            <a:r>
              <a:rPr kumimoji="0" lang="en-US" sz="1600" b="0" i="1" u="none" strike="noStrike" kern="1200" cap="none" spc="0" normalizeH="0" baseline="0" noProof="0" dirty="0">
                <a:ln>
                  <a:noFill/>
                </a:ln>
                <a:solidFill>
                  <a:srgbClr val="F79646">
                    <a:lumMod val="75000"/>
                  </a:srgbClr>
                </a:solidFill>
                <a:effectLst/>
                <a:uLnTx/>
                <a:uFillTx/>
                <a:latin typeface="Microsoft YaHei" panose="020B0503020204020204" pitchFamily="34" charset="-122"/>
                <a:ea typeface="Microsoft YaHei" panose="020B0503020204020204" pitchFamily="34" charset="-122"/>
              </a:rPr>
              <a:t>However, the topological structure information and unstructured attribute information are usually presented in two different spaces. Thus, the third problem is how to unify them to define the information to be preserved?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rPr>
              <a:t>As GNN suffers from low efficiency, recomputing the embedding results from scratch with respect to structural and contextual up- dates are expensive. </a:t>
            </a:r>
            <a:r>
              <a:rPr kumimoji="0" lang="en-US" sz="1600" b="0" i="1" u="none" strike="noStrike" kern="1200" cap="none" spc="0" normalizeH="0" baseline="0" noProof="0" dirty="0">
                <a:ln>
                  <a:noFill/>
                </a:ln>
                <a:solidFill>
                  <a:srgbClr val="F79646">
                    <a:lumMod val="75000"/>
                  </a:srgbClr>
                </a:solidFill>
                <a:effectLst/>
                <a:uLnTx/>
                <a:uFillTx/>
                <a:latin typeface="Microsoft YaHei" panose="020B0503020204020204" pitchFamily="34" charset="-122"/>
                <a:ea typeface="Microsoft YaHei" panose="020B0503020204020204" pitchFamily="34" charset="-122"/>
              </a:rPr>
              <a:t>Thus, the fourth problem is how to design efficient incremental GNN methods on dynamic graphs? </a:t>
            </a:r>
          </a:p>
        </p:txBody>
      </p:sp>
    </p:spTree>
    <p:extLst>
      <p:ext uri="{BB962C8B-B14F-4D97-AF65-F5344CB8AC3E}">
        <p14:creationId xmlns:p14="http://schemas.microsoft.com/office/powerpoint/2010/main" val="105624416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509828" y="2108804"/>
            <a:ext cx="4716000" cy="2844000"/>
          </a:xfrm>
          <a:prstGeom prst="roundRect">
            <a:avLst>
              <a:gd name="adj" fmla="val 2268"/>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grpSp>
        <p:nvGrpSpPr>
          <p:cNvPr id="2" name="Group 1">
            <a:extLst>
              <a:ext uri="{FF2B5EF4-FFF2-40B4-BE49-F238E27FC236}">
                <a16:creationId xmlns:a16="http://schemas.microsoft.com/office/drawing/2014/main" id="{CBDCE5B6-CD60-4240-B179-7F712C0E0173}"/>
              </a:ext>
            </a:extLst>
          </p:cNvPr>
          <p:cNvGrpSpPr/>
          <p:nvPr/>
        </p:nvGrpSpPr>
        <p:grpSpPr>
          <a:xfrm>
            <a:off x="541460" y="2236002"/>
            <a:ext cx="4608045" cy="2612029"/>
            <a:chOff x="853817" y="2072331"/>
            <a:chExt cx="6159500" cy="3105665"/>
          </a:xfrm>
        </p:grpSpPr>
        <p:pic>
          <p:nvPicPr>
            <p:cNvPr id="3" name="Picture 2">
              <a:extLst>
                <a:ext uri="{FF2B5EF4-FFF2-40B4-BE49-F238E27FC236}">
                  <a16:creationId xmlns:a16="http://schemas.microsoft.com/office/drawing/2014/main" id="{7832A47C-208C-1E4A-B1B2-7F962E35E930}"/>
                </a:ext>
              </a:extLst>
            </p:cNvPr>
            <p:cNvPicPr>
              <a:picLocks noChangeAspect="1"/>
            </p:cNvPicPr>
            <p:nvPr/>
          </p:nvPicPr>
          <p:blipFill>
            <a:blip r:embed="rId2"/>
            <a:stretch>
              <a:fillRect/>
            </a:stretch>
          </p:blipFill>
          <p:spPr>
            <a:xfrm>
              <a:off x="853817" y="2072331"/>
              <a:ext cx="6159500" cy="3009900"/>
            </a:xfrm>
            <a:prstGeom prst="rect">
              <a:avLst/>
            </a:prstGeom>
          </p:spPr>
        </p:pic>
        <p:sp>
          <p:nvSpPr>
            <p:cNvPr id="4" name="Rectangle 3">
              <a:extLst>
                <a:ext uri="{FF2B5EF4-FFF2-40B4-BE49-F238E27FC236}">
                  <a16:creationId xmlns:a16="http://schemas.microsoft.com/office/drawing/2014/main" id="{BF44EE13-5A8B-694A-8190-C9DA31B7E045}"/>
                </a:ext>
              </a:extLst>
            </p:cNvPr>
            <p:cNvSpPr/>
            <p:nvPr/>
          </p:nvSpPr>
          <p:spPr>
            <a:xfrm>
              <a:off x="6919784" y="3577281"/>
              <a:ext cx="93533" cy="191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sp>
          <p:nvSpPr>
            <p:cNvPr id="5" name="Rectangle 4">
              <a:extLst>
                <a:ext uri="{FF2B5EF4-FFF2-40B4-BE49-F238E27FC236}">
                  <a16:creationId xmlns:a16="http://schemas.microsoft.com/office/drawing/2014/main" id="{018975FF-77A9-004B-916E-0DE6718AACA7}"/>
                </a:ext>
              </a:extLst>
            </p:cNvPr>
            <p:cNvSpPr/>
            <p:nvPr/>
          </p:nvSpPr>
          <p:spPr>
            <a:xfrm>
              <a:off x="3933567" y="4880920"/>
              <a:ext cx="317157" cy="297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grpSp>
      <p:sp>
        <p:nvSpPr>
          <p:cNvPr id="7" name="TextBox 6">
            <a:extLst>
              <a:ext uri="{FF2B5EF4-FFF2-40B4-BE49-F238E27FC236}">
                <a16:creationId xmlns:a16="http://schemas.microsoft.com/office/drawing/2014/main" id="{DFB9E9AF-0353-7B44-8414-CE5B8FB8FF13}"/>
              </a:ext>
            </a:extLst>
          </p:cNvPr>
          <p:cNvSpPr txBox="1"/>
          <p:nvPr/>
        </p:nvSpPr>
        <p:spPr>
          <a:xfrm>
            <a:off x="920090" y="5197528"/>
            <a:ext cx="385078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Extremely</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Large</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Scale</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Attributed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Heterogeneous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Graphs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with</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Billions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of</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Nodes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Trillions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of</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Edges</a:t>
            </a:r>
            <a:endPar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 name="TextBox 7">
            <a:extLst>
              <a:ext uri="{FF2B5EF4-FFF2-40B4-BE49-F238E27FC236}">
                <a16:creationId xmlns:a16="http://schemas.microsoft.com/office/drawing/2014/main" id="{C5CF1A6C-A5B9-BF4A-8599-57EBACC28FCF}"/>
              </a:ext>
            </a:extLst>
          </p:cNvPr>
          <p:cNvSpPr txBox="1"/>
          <p:nvPr/>
        </p:nvSpPr>
        <p:spPr>
          <a:xfrm>
            <a:off x="5539153" y="5197994"/>
            <a:ext cx="34196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Unified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Graph</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Embeddings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for</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Both</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Various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Topological</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Attributed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Spaces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endPar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11" name="TextBox 10">
            <a:extLst>
              <a:ext uri="{FF2B5EF4-FFF2-40B4-BE49-F238E27FC236}">
                <a16:creationId xmlns:a16="http://schemas.microsoft.com/office/drawing/2014/main" id="{ABBA46B0-65F7-FD4C-B422-23E639FF8464}"/>
              </a:ext>
            </a:extLst>
          </p:cNvPr>
          <p:cNvSpPr txBox="1"/>
          <p:nvPr/>
        </p:nvSpPr>
        <p:spPr>
          <a:xfrm>
            <a:off x="9516162" y="5409720"/>
            <a:ext cx="21284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Practical</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Challenges</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Our</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Current</a:t>
            </a:r>
            <a:r>
              <a:rPr kumimoji="0" lang="zh-CN" alt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Focuses</a:t>
            </a:r>
            <a:endParaRPr kumimoji="0" lang="en-US" sz="12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13" name="TextBox 12">
            <a:extLst>
              <a:ext uri="{FF2B5EF4-FFF2-40B4-BE49-F238E27FC236}">
                <a16:creationId xmlns:a16="http://schemas.microsoft.com/office/drawing/2014/main" id="{566C3BEB-297F-8148-8CAE-D215FA9A274C}"/>
              </a:ext>
            </a:extLst>
          </p:cNvPr>
          <p:cNvSpPr txBox="1"/>
          <p:nvPr/>
        </p:nvSpPr>
        <p:spPr>
          <a:xfrm>
            <a:off x="10163922" y="1882563"/>
            <a:ext cx="1789423" cy="32778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Sampling:</a:t>
            </a:r>
            <a:r>
              <a:rPr kumimoji="0" lang="zh-CN" altLang="en-US"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Representative</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Negative</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Samples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Multiplex: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Node</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Edge</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Heterogeneities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Mixture</a:t>
            </a:r>
            <a:r>
              <a:rPr kumimoji="0" lang="zh-CN" altLang="en-US"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Modes: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Users</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with</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Different</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Latent</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Interest</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Categories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1891FB"/>
                </a:solidFill>
                <a:effectLst/>
                <a:uLnTx/>
                <a:uFillTx/>
                <a:latin typeface="Alibaba Sans" panose="020B0503020203040204" pitchFamily="34" charset="0"/>
                <a:cs typeface="Alibaba Sans" panose="020B0503020203040204" pitchFamily="34" charset="0"/>
              </a:rPr>
              <a:t>Hierarchical: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Users’</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community</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structures</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and</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items’</a:t>
            </a:r>
            <a:r>
              <a:rPr kumimoji="0" lang="zh-CN" alt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categories</a:t>
            </a:r>
            <a:endParaRPr kumimoji="0" lang="en-US" sz="11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14" name="文本框 1">
            <a:extLst>
              <a:ext uri="{FF2B5EF4-FFF2-40B4-BE49-F238E27FC236}">
                <a16:creationId xmlns:a16="http://schemas.microsoft.com/office/drawing/2014/main" id="{99D26216-F5F2-F74C-A0D1-5A05E5674EFC}"/>
              </a:ext>
            </a:extLst>
          </p:cNvPr>
          <p:cNvSpPr txBox="1"/>
          <p:nvPr/>
        </p:nvSpPr>
        <p:spPr>
          <a:xfrm>
            <a:off x="364183" y="398261"/>
            <a:ext cx="8848476" cy="4770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A</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GE</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Oriented</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Recommendation</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System</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in</a:t>
            </a:r>
            <a:r>
              <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Practice</a:t>
            </a:r>
            <a:endParaRPr kumimoji="0" lang="zh-CN" altLang="en-US" sz="2500" b="1"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endParaRPr>
          </a:p>
        </p:txBody>
      </p:sp>
      <p:sp>
        <p:nvSpPr>
          <p:cNvPr id="16" name="圆角矩形 15"/>
          <p:cNvSpPr/>
          <p:nvPr/>
        </p:nvSpPr>
        <p:spPr>
          <a:xfrm>
            <a:off x="5531445" y="2108804"/>
            <a:ext cx="3348000" cy="2844000"/>
          </a:xfrm>
          <a:prstGeom prst="roundRect">
            <a:avLst>
              <a:gd name="adj" fmla="val 2268"/>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pic>
        <p:nvPicPr>
          <p:cNvPr id="12" name="Picture 11">
            <a:extLst>
              <a:ext uri="{FF2B5EF4-FFF2-40B4-BE49-F238E27FC236}">
                <a16:creationId xmlns:a16="http://schemas.microsoft.com/office/drawing/2014/main" id="{C2343D4F-2A66-B54E-8FE8-CF9054ED3BB3}"/>
              </a:ext>
            </a:extLst>
          </p:cNvPr>
          <p:cNvPicPr>
            <a:picLocks noChangeAspect="1"/>
          </p:cNvPicPr>
          <p:nvPr/>
        </p:nvPicPr>
        <p:blipFill>
          <a:blip r:embed="rId3"/>
          <a:stretch>
            <a:fillRect/>
          </a:stretch>
        </p:blipFill>
        <p:spPr>
          <a:xfrm>
            <a:off x="5913887" y="2210187"/>
            <a:ext cx="2583116" cy="2583116"/>
          </a:xfrm>
          <a:prstGeom prst="rect">
            <a:avLst/>
          </a:prstGeom>
        </p:spPr>
      </p:pic>
      <p:sp>
        <p:nvSpPr>
          <p:cNvPr id="17" name="等腰三角形 16"/>
          <p:cNvSpPr/>
          <p:nvPr/>
        </p:nvSpPr>
        <p:spPr>
          <a:xfrm rot="5400000">
            <a:off x="5291250" y="3446298"/>
            <a:ext cx="196055" cy="169012"/>
          </a:xfrm>
          <a:prstGeom prst="triangle">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8" name="等腰三角形 17"/>
          <p:cNvSpPr/>
          <p:nvPr/>
        </p:nvSpPr>
        <p:spPr>
          <a:xfrm rot="5400000">
            <a:off x="9019029" y="3446299"/>
            <a:ext cx="196055" cy="169012"/>
          </a:xfrm>
          <a:prstGeom prst="triangle">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cxnSp>
        <p:nvCxnSpPr>
          <p:cNvPr id="20" name="直接连接符 19"/>
          <p:cNvCxnSpPr/>
          <p:nvPr/>
        </p:nvCxnSpPr>
        <p:spPr>
          <a:xfrm>
            <a:off x="9283955" y="3530804"/>
            <a:ext cx="326571" cy="0"/>
          </a:xfrm>
          <a:prstGeom prst="line">
            <a:avLst/>
          </a:prstGeom>
          <a:noFill/>
          <a:ln w="9525" cap="flat">
            <a:solidFill>
              <a:srgbClr val="1891FB"/>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1" name="直接连接符 20"/>
          <p:cNvCxnSpPr/>
          <p:nvPr/>
        </p:nvCxnSpPr>
        <p:spPr>
          <a:xfrm>
            <a:off x="9610526" y="1985689"/>
            <a:ext cx="326571" cy="0"/>
          </a:xfrm>
          <a:prstGeom prst="line">
            <a:avLst/>
          </a:prstGeom>
          <a:noFill/>
          <a:ln w="9525" cap="flat">
            <a:solidFill>
              <a:srgbClr val="1891FB"/>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2" name="直接连接符 21"/>
          <p:cNvCxnSpPr/>
          <p:nvPr/>
        </p:nvCxnSpPr>
        <p:spPr>
          <a:xfrm>
            <a:off x="9610526" y="5047740"/>
            <a:ext cx="326571" cy="0"/>
          </a:xfrm>
          <a:prstGeom prst="line">
            <a:avLst/>
          </a:prstGeom>
          <a:noFill/>
          <a:ln w="9525" cap="flat">
            <a:solidFill>
              <a:srgbClr val="1891FB"/>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4" name="直接连接符 23"/>
          <p:cNvCxnSpPr/>
          <p:nvPr/>
        </p:nvCxnSpPr>
        <p:spPr>
          <a:xfrm>
            <a:off x="9610526" y="1985689"/>
            <a:ext cx="0" cy="3062051"/>
          </a:xfrm>
          <a:prstGeom prst="line">
            <a:avLst/>
          </a:prstGeom>
          <a:noFill/>
          <a:ln w="12700" cap="flat">
            <a:solidFill>
              <a:srgbClr val="1891FB"/>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10488450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393A97BE-DE15-A748-AB65-F03A305BB7AE}"/>
              </a:ext>
            </a:extLst>
          </p:cNvPr>
          <p:cNvSpPr txBox="1">
            <a:spLocks/>
          </p:cNvSpPr>
          <p:nvPr/>
        </p:nvSpPr>
        <p:spPr>
          <a:xfrm>
            <a:off x="183435" y="224969"/>
            <a:ext cx="12008565" cy="647764"/>
          </a:xfrm>
          <a:prstGeom prst="rect">
            <a:avLst/>
          </a:prstGeom>
        </p:spPr>
        <p:txBody>
          <a:bodyPr vert="horz" lIns="121920" tIns="60960" rIns="121920" bIns="60960" rtlCol="0" anchor="ctr">
            <a:noAutofit/>
          </a:bodyPr>
          <a:lstStyle>
            <a:lvl1pPr algn="ctr" defTabSz="609585" rtl="0" eaLnBrk="1" latinLnBrk="0" hangingPunct="1">
              <a:spcBef>
                <a:spcPct val="0"/>
              </a:spcBef>
              <a:buNone/>
              <a:defRPr sz="5867" kern="1200">
                <a:solidFill>
                  <a:schemeClr val="tx1"/>
                </a:solidFill>
                <a:latin typeface="Lantinghei SC Extralight"/>
                <a:ea typeface="Lantinghei TC Extralight"/>
                <a:cs typeface="+mj-cs"/>
              </a:defRPr>
            </a:lvl1pPr>
          </a:lstStyle>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rPr>
              <a:t>Cognitive Intelligence Algorithm Platform</a:t>
            </a:r>
            <a:endParaRPr kumimoji="0" lang="en-US"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endParaRPr>
          </a:p>
        </p:txBody>
      </p:sp>
      <p:sp>
        <p:nvSpPr>
          <p:cNvPr id="27" name="圆角矩形 7">
            <a:extLst>
              <a:ext uri="{FF2B5EF4-FFF2-40B4-BE49-F238E27FC236}">
                <a16:creationId xmlns:a16="http://schemas.microsoft.com/office/drawing/2014/main" id="{4F19CE22-ED54-3446-B99F-4489D67EA7D3}"/>
              </a:ext>
            </a:extLst>
          </p:cNvPr>
          <p:cNvSpPr/>
          <p:nvPr/>
        </p:nvSpPr>
        <p:spPr>
          <a:xfrm>
            <a:off x="517186" y="1430693"/>
            <a:ext cx="11191761" cy="4968000"/>
          </a:xfrm>
          <a:prstGeom prst="roundRect">
            <a:avLst>
              <a:gd name="adj" fmla="val 1906"/>
            </a:avLst>
          </a:prstGeom>
          <a:solidFill>
            <a:sysClr val="window" lastClr="FFFFFF"/>
          </a:solidFill>
          <a:ln w="635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800" b="0" i="0" u="none" strike="noStrike" kern="0" cap="none" spc="0" normalizeH="0" baseline="0" noProof="0" dirty="0">
              <a:ln>
                <a:noFill/>
              </a:ln>
              <a:solidFill>
                <a:srgbClr val="1891FB"/>
              </a:solidFill>
              <a:effectLst/>
              <a:uLnTx/>
              <a:uFillTx/>
              <a:latin typeface="微软雅黑"/>
              <a:ea typeface="微软雅黑"/>
              <a:cs typeface="微软雅黑"/>
            </a:endParaRPr>
          </a:p>
        </p:txBody>
      </p:sp>
      <p:sp>
        <p:nvSpPr>
          <p:cNvPr id="28" name="文本框 31">
            <a:extLst>
              <a:ext uri="{FF2B5EF4-FFF2-40B4-BE49-F238E27FC236}">
                <a16:creationId xmlns:a16="http://schemas.microsoft.com/office/drawing/2014/main" id="{8BD44C79-132D-2741-B1D9-044983F6C207}"/>
              </a:ext>
            </a:extLst>
          </p:cNvPr>
          <p:cNvSpPr txBox="1"/>
          <p:nvPr/>
        </p:nvSpPr>
        <p:spPr>
          <a:xfrm>
            <a:off x="3413170" y="5350024"/>
            <a:ext cx="4984205" cy="357739"/>
          </a:xfrm>
          <a:prstGeom prst="rect">
            <a:avLst/>
          </a:prstGeom>
          <a:noFill/>
          <a:ln w="28575" cap="flat" cmpd="sng" algn="ctr">
            <a:noFill/>
            <a:prstDash val="solid"/>
          </a:ln>
          <a:effectLst/>
        </p:spPr>
        <p:txBody>
          <a:bodyPr rtlCol="0" anchor="ctr"/>
          <a:lstStyle>
            <a:defPPr>
              <a:defRPr lang="zh-CN"/>
            </a:defPPr>
            <a:lvl1pPr algn="ctr">
              <a:defRPr kumimoji="1" sz="1400">
                <a:solidFill>
                  <a:srgbClr val="DB5625"/>
                </a:solidFill>
                <a:latin typeface="微软雅黑"/>
                <a:ea typeface="微软雅黑"/>
                <a:cs typeface="微软雅黑"/>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GNN</a:t>
            </a:r>
            <a:r>
              <a:rPr kumimoji="1" lang="zh-CN" altLang="en-US"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Build</a:t>
            </a:r>
            <a:r>
              <a:rPr kumimoji="1" lang="zh-CN" altLang="en-US"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Personalized</a:t>
            </a:r>
            <a:r>
              <a:rPr kumimoji="1" lang="zh-CN" altLang="en-US"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Super</a:t>
            </a:r>
            <a:r>
              <a:rPr kumimoji="1" lang="zh-CN" altLang="en-US"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Brain</a:t>
            </a:r>
            <a:endParaRPr kumimoji="1" lang="zh-CN" altLang="en-US" sz="16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endParaRPr>
          </a:p>
        </p:txBody>
      </p:sp>
      <p:sp>
        <p:nvSpPr>
          <p:cNvPr id="29" name="文本框 26">
            <a:extLst>
              <a:ext uri="{FF2B5EF4-FFF2-40B4-BE49-F238E27FC236}">
                <a16:creationId xmlns:a16="http://schemas.microsoft.com/office/drawing/2014/main" id="{CCEAD3E2-B9BE-8E4E-9243-E752896BFB19}"/>
              </a:ext>
            </a:extLst>
          </p:cNvPr>
          <p:cNvSpPr txBox="1"/>
          <p:nvPr/>
        </p:nvSpPr>
        <p:spPr>
          <a:xfrm>
            <a:off x="4091767" y="5669661"/>
            <a:ext cx="3627010" cy="461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Capable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of</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inductive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reasoning,</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explainable,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better</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know</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consumers</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than</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themselves</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p>
        </p:txBody>
      </p:sp>
      <p:grpSp>
        <p:nvGrpSpPr>
          <p:cNvPr id="30" name="组 28">
            <a:extLst>
              <a:ext uri="{FF2B5EF4-FFF2-40B4-BE49-F238E27FC236}">
                <a16:creationId xmlns:a16="http://schemas.microsoft.com/office/drawing/2014/main" id="{D7E3112C-A535-7F42-9161-7F54BEF8A6A6}"/>
              </a:ext>
            </a:extLst>
          </p:cNvPr>
          <p:cNvGrpSpPr/>
          <p:nvPr/>
        </p:nvGrpSpPr>
        <p:grpSpPr>
          <a:xfrm>
            <a:off x="337690" y="3059979"/>
            <a:ext cx="11063339" cy="1414097"/>
            <a:chOff x="105630" y="1733361"/>
            <a:chExt cx="8508032" cy="1216603"/>
          </a:xfrm>
        </p:grpSpPr>
        <p:sp>
          <p:nvSpPr>
            <p:cNvPr id="45" name="右箭头 8">
              <a:extLst>
                <a:ext uri="{FF2B5EF4-FFF2-40B4-BE49-F238E27FC236}">
                  <a16:creationId xmlns:a16="http://schemas.microsoft.com/office/drawing/2014/main" id="{040656BF-17EF-9046-9928-7BED0B67F474}"/>
                </a:ext>
              </a:extLst>
            </p:cNvPr>
            <p:cNvSpPr/>
            <p:nvPr/>
          </p:nvSpPr>
          <p:spPr>
            <a:xfrm>
              <a:off x="642618" y="1733361"/>
              <a:ext cx="7886668" cy="1216603"/>
            </a:xfrm>
            <a:prstGeom prst="rightArrow">
              <a:avLst>
                <a:gd name="adj1" fmla="val 67333"/>
                <a:gd name="adj2" fmla="val 36131"/>
              </a:avLst>
            </a:prstGeom>
            <a:solidFill>
              <a:srgbClr val="1891FB"/>
            </a:solidFill>
            <a:ln w="28575" cap="flat" cmpd="sng" algn="ctr">
              <a:noFill/>
              <a:prstDash val="sysDash"/>
            </a:ln>
            <a:effectLst/>
          </p:spPr>
          <p:txBody>
            <a:bodyPr lIns="162556" tIns="81277" rIns="162556" bIns="8127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srgbClr val="1891FB"/>
                </a:solidFill>
                <a:effectLst/>
                <a:uLnTx/>
                <a:uFillTx/>
                <a:latin typeface="微软雅黑"/>
                <a:ea typeface="微软雅黑"/>
                <a:cs typeface="微软雅黑"/>
              </a:endParaRPr>
            </a:p>
          </p:txBody>
        </p:sp>
        <p:sp>
          <p:nvSpPr>
            <p:cNvPr id="46" name="文本框 30">
              <a:extLst>
                <a:ext uri="{FF2B5EF4-FFF2-40B4-BE49-F238E27FC236}">
                  <a16:creationId xmlns:a16="http://schemas.microsoft.com/office/drawing/2014/main" id="{3803CD1C-3480-584C-BEBA-B714161374BC}"/>
                </a:ext>
              </a:extLst>
            </p:cNvPr>
            <p:cNvSpPr txBox="1"/>
            <p:nvPr/>
          </p:nvSpPr>
          <p:spPr>
            <a:xfrm>
              <a:off x="105630" y="2099425"/>
              <a:ext cx="3595355" cy="503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Alibaba</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Economy</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Big</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endPar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Data</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Platform</a:t>
              </a:r>
              <a:endPar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endParaRPr>
            </a:p>
          </p:txBody>
        </p:sp>
        <p:sp>
          <p:nvSpPr>
            <p:cNvPr id="47" name="文本框 27">
              <a:extLst>
                <a:ext uri="{FF2B5EF4-FFF2-40B4-BE49-F238E27FC236}">
                  <a16:creationId xmlns:a16="http://schemas.microsoft.com/office/drawing/2014/main" id="{4B77E339-71D8-1845-8B2A-C9BB80117F1E}"/>
                </a:ext>
              </a:extLst>
            </p:cNvPr>
            <p:cNvSpPr txBox="1"/>
            <p:nvPr/>
          </p:nvSpPr>
          <p:spPr>
            <a:xfrm>
              <a:off x="5934278" y="2209434"/>
              <a:ext cx="2679384" cy="2912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Lead</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Consumers</a:t>
              </a:r>
              <a:r>
                <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 </a:t>
              </a:r>
              <a:r>
                <a:rPr kumimoji="1" lang="en-US" altLang="zh-CN"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rPr>
                <a:t>Li</a:t>
              </a:r>
              <a:r>
                <a:rPr kumimoji="1" lang="en-US" altLang="zh-CN" sz="1600" b="1" i="0" u="none" strike="noStrike" kern="0" cap="none" spc="0" normalizeH="0" baseline="0" noProof="0" dirty="0" err="1">
                  <a:ln>
                    <a:noFill/>
                  </a:ln>
                  <a:solidFill>
                    <a:srgbClr val="FFFFFF"/>
                  </a:solidFill>
                  <a:effectLst/>
                  <a:uLnTx/>
                  <a:uFillTx/>
                  <a:latin typeface="Alibaba Sans" panose="020B0503020203040204" pitchFamily="34" charset="0"/>
                  <a:ea typeface="微软雅黑"/>
                  <a:cs typeface="Alibaba Sans" panose="020B0503020203040204" pitchFamily="34" charset="0"/>
                </a:rPr>
                <a:t>ves</a:t>
              </a:r>
              <a:endParaRPr kumimoji="1" lang="zh-CN" altLang="en-US" sz="1600" b="1" i="0" u="none" strike="noStrike" kern="0" cap="none" spc="0" normalizeH="0" baseline="0" noProof="0" dirty="0">
                <a:ln>
                  <a:noFill/>
                </a:ln>
                <a:solidFill>
                  <a:srgbClr val="FFFFFF"/>
                </a:solidFill>
                <a:effectLst/>
                <a:uLnTx/>
                <a:uFillTx/>
                <a:latin typeface="Alibaba Sans" panose="020B0503020203040204" pitchFamily="34" charset="0"/>
                <a:ea typeface="微软雅黑"/>
                <a:cs typeface="Alibaba Sans" panose="020B0503020203040204" pitchFamily="34" charset="0"/>
              </a:endParaRPr>
            </a:p>
          </p:txBody>
        </p:sp>
      </p:grpSp>
      <p:sp>
        <p:nvSpPr>
          <p:cNvPr id="31" name="圆角矩形 15">
            <a:extLst>
              <a:ext uri="{FF2B5EF4-FFF2-40B4-BE49-F238E27FC236}">
                <a16:creationId xmlns:a16="http://schemas.microsoft.com/office/drawing/2014/main" id="{268C1534-2491-1B44-B779-ED500B1CE496}"/>
              </a:ext>
            </a:extLst>
          </p:cNvPr>
          <p:cNvSpPr/>
          <p:nvPr/>
        </p:nvSpPr>
        <p:spPr>
          <a:xfrm>
            <a:off x="1009250" y="1637928"/>
            <a:ext cx="10170313" cy="474131"/>
          </a:xfrm>
          <a:prstGeom prst="roundRect">
            <a:avLst>
              <a:gd name="adj" fmla="val 50000"/>
            </a:avLst>
          </a:prstGeom>
          <a:noFill/>
          <a:ln w="2857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Large</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Scale</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Graph</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Neural</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Network</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r>
              <a:rPr kumimoji="1" lang="en-US" altLang="zh-CN"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Oriented</a:t>
            </a:r>
            <a:r>
              <a:rPr kumimoji="1" lang="zh-CN" altLang="en-US" sz="2000" b="0" i="0" u="none" strike="noStrike" kern="0" cap="none" spc="0" normalizeH="0" baseline="0" noProof="0" dirty="0">
                <a:ln>
                  <a:noFill/>
                </a:ln>
                <a:solidFill>
                  <a:srgbClr val="03164E"/>
                </a:solidFill>
                <a:effectLst/>
                <a:uLnTx/>
                <a:uFillTx/>
                <a:latin typeface="Alibaba Sans Medium" panose="020B0603020203040204" pitchFamily="34" charset="0"/>
                <a:ea typeface="微软雅黑"/>
                <a:cs typeface="Alibaba Sans Medium" panose="020B0603020203040204" pitchFamily="34" charset="0"/>
              </a:rPr>
              <a:t>  </a:t>
            </a:r>
          </a:p>
        </p:txBody>
      </p:sp>
      <p:pic>
        <p:nvPicPr>
          <p:cNvPr id="36" name="Picture 2" descr="手机地图下载">
            <a:extLst>
              <a:ext uri="{FF2B5EF4-FFF2-40B4-BE49-F238E27FC236}">
                <a16:creationId xmlns:a16="http://schemas.microsoft.com/office/drawing/2014/main" id="{3A9EB345-C7FD-2E4B-9C02-05E35E25F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4848" y="5034467"/>
            <a:ext cx="1150480" cy="350737"/>
          </a:xfrm>
          <a:prstGeom prst="rect">
            <a:avLst/>
          </a:prstGeom>
          <a:noFill/>
          <a:extLst>
            <a:ext uri="{909E8E84-426E-40dd-AFC4-6F175D3DCCD1}">
              <a14:hiddenFill xmlns=""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2FAADC31-477A-F848-918C-95DBF9980439}"/>
              </a:ext>
            </a:extLst>
          </p:cNvPr>
          <p:cNvPicPr>
            <a:picLocks noChangeAspect="1"/>
          </p:cNvPicPr>
          <p:nvPr/>
        </p:nvPicPr>
        <p:blipFill>
          <a:blip r:embed="rId3"/>
          <a:stretch>
            <a:fillRect/>
          </a:stretch>
        </p:blipFill>
        <p:spPr>
          <a:xfrm>
            <a:off x="4314609" y="2227104"/>
            <a:ext cx="3181329" cy="2963988"/>
          </a:xfrm>
          <a:prstGeom prst="rect">
            <a:avLst/>
          </a:prstGeom>
        </p:spPr>
      </p:pic>
      <p:sp>
        <p:nvSpPr>
          <p:cNvPr id="41" name="文本框 26">
            <a:extLst>
              <a:ext uri="{FF2B5EF4-FFF2-40B4-BE49-F238E27FC236}">
                <a16:creationId xmlns:a16="http://schemas.microsoft.com/office/drawing/2014/main" id="{B5270A3E-4292-184B-B18B-EE4FF20D85A1}"/>
              </a:ext>
            </a:extLst>
          </p:cNvPr>
          <p:cNvSpPr txBox="1"/>
          <p:nvPr/>
        </p:nvSpPr>
        <p:spPr>
          <a:xfrm>
            <a:off x="7734906" y="2849507"/>
            <a:ext cx="274589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Material, Entertainment and Health</a:t>
            </a:r>
            <a:endPar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endParaRPr>
          </a:p>
        </p:txBody>
      </p:sp>
      <p:sp>
        <p:nvSpPr>
          <p:cNvPr id="42" name="文本框 26">
            <a:extLst>
              <a:ext uri="{FF2B5EF4-FFF2-40B4-BE49-F238E27FC236}">
                <a16:creationId xmlns:a16="http://schemas.microsoft.com/office/drawing/2014/main" id="{FD2BD826-9585-624A-9FA4-E1B3073790EF}"/>
              </a:ext>
            </a:extLst>
          </p:cNvPr>
          <p:cNvSpPr txBox="1"/>
          <p:nvPr/>
        </p:nvSpPr>
        <p:spPr>
          <a:xfrm>
            <a:off x="7687496" y="4430179"/>
            <a:ext cx="2793302" cy="461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Text,</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image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and</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video</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influence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the</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mind</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of</a:t>
            </a:r>
            <a:r>
              <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 </a:t>
            </a:r>
            <a:r>
              <a:rPr kumimoji="1" lang="en-US" altLang="zh-CN"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rPr>
              <a:t>consumers</a:t>
            </a:r>
            <a:endParaRPr kumimoji="1" lang="zh-CN" altLang="en-US" sz="1200" b="0" i="0" u="none" strike="noStrike" kern="0" cap="none" spc="0" normalizeH="0" baseline="0" noProof="0" dirty="0">
              <a:ln>
                <a:noFill/>
              </a:ln>
              <a:solidFill>
                <a:srgbClr val="03164E"/>
              </a:solidFill>
              <a:effectLst/>
              <a:uLnTx/>
              <a:uFillTx/>
              <a:latin typeface="Alibaba Sans" panose="020B0503020203040204" pitchFamily="34" charset="0"/>
              <a:ea typeface="微软雅黑"/>
              <a:cs typeface="Alibaba Sans" panose="020B0503020203040204" pitchFamily="34" charset="0"/>
            </a:endParaRPr>
          </a:p>
        </p:txBody>
      </p:sp>
      <p:pic>
        <p:nvPicPr>
          <p:cNvPr id="48" name="图片 345">
            <a:extLst>
              <a:ext uri="{FF2B5EF4-FFF2-40B4-BE49-F238E27FC236}">
                <a16:creationId xmlns:a16="http://schemas.microsoft.com/office/drawing/2014/main" id="{69C68B78-E4D8-724B-BB77-218C9404217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88847" y="4503954"/>
            <a:ext cx="991347" cy="336950"/>
          </a:xfrm>
          <a:prstGeom prst="rect">
            <a:avLst/>
          </a:prstGeom>
        </p:spPr>
      </p:pic>
      <p:pic>
        <p:nvPicPr>
          <p:cNvPr id="49" name="pasted-image.pdf" descr="pasted-image.pdf">
            <a:extLst>
              <a:ext uri="{FF2B5EF4-FFF2-40B4-BE49-F238E27FC236}">
                <a16:creationId xmlns:a16="http://schemas.microsoft.com/office/drawing/2014/main" id="{7B3BA79A-A736-5047-9D18-CD0BA8FF64B7}"/>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958193" y="2641437"/>
            <a:ext cx="500510" cy="4123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 name="图片 1"/>
          <p:cNvPicPr>
            <a:picLocks noChangeAspect="1"/>
          </p:cNvPicPr>
          <p:nvPr/>
        </p:nvPicPr>
        <p:blipFill>
          <a:blip r:embed="rId6"/>
          <a:stretch>
            <a:fillRect/>
          </a:stretch>
        </p:blipFill>
        <p:spPr>
          <a:xfrm>
            <a:off x="2566349" y="4953526"/>
            <a:ext cx="907255" cy="431678"/>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4849" y="4486538"/>
            <a:ext cx="1020574" cy="403766"/>
          </a:xfrm>
          <a:prstGeom prst="rect">
            <a:avLst/>
          </a:prstGeom>
        </p:spPr>
      </p:pic>
      <p:pic>
        <p:nvPicPr>
          <p:cNvPr id="5" name="图片 4"/>
          <p:cNvPicPr>
            <a:picLocks noChangeAspect="1"/>
          </p:cNvPicPr>
          <p:nvPr/>
        </p:nvPicPr>
        <p:blipFill>
          <a:blip r:embed="rId8"/>
          <a:stretch>
            <a:fillRect/>
          </a:stretch>
        </p:blipFill>
        <p:spPr>
          <a:xfrm>
            <a:off x="1090129" y="5529368"/>
            <a:ext cx="1214128" cy="536652"/>
          </a:xfrm>
          <a:prstGeom prst="rect">
            <a:avLst/>
          </a:prstGeom>
        </p:spPr>
      </p:pic>
      <p:pic>
        <p:nvPicPr>
          <p:cNvPr id="6" name="图片 5"/>
          <p:cNvPicPr>
            <a:picLocks noChangeAspect="1"/>
          </p:cNvPicPr>
          <p:nvPr/>
        </p:nvPicPr>
        <p:blipFill>
          <a:blip r:embed="rId9"/>
          <a:stretch>
            <a:fillRect/>
          </a:stretch>
        </p:blipFill>
        <p:spPr>
          <a:xfrm>
            <a:off x="1144849" y="2404513"/>
            <a:ext cx="648867" cy="706759"/>
          </a:xfrm>
          <a:prstGeom prst="rect">
            <a:avLst/>
          </a:prstGeom>
        </p:spPr>
      </p:pic>
      <p:pic>
        <p:nvPicPr>
          <p:cNvPr id="7" name="图片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23104" y="2645708"/>
            <a:ext cx="968298" cy="403054"/>
          </a:xfrm>
          <a:prstGeom prst="rect">
            <a:avLst/>
          </a:prstGeom>
        </p:spPr>
      </p:pic>
    </p:spTree>
    <p:extLst>
      <p:ext uri="{BB962C8B-B14F-4D97-AF65-F5344CB8AC3E}">
        <p14:creationId xmlns:p14="http://schemas.microsoft.com/office/powerpoint/2010/main" val="19733657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
            <a:extLst>
              <a:ext uri="{FF2B5EF4-FFF2-40B4-BE49-F238E27FC236}">
                <a16:creationId xmlns:a16="http://schemas.microsoft.com/office/drawing/2014/main" id="{342D3250-669B-FD43-960F-40FB0E160F28}"/>
              </a:ext>
            </a:extLst>
          </p:cNvPr>
          <p:cNvSpPr txBox="1"/>
          <p:nvPr/>
        </p:nvSpPr>
        <p:spPr>
          <a:xfrm>
            <a:off x="531610" y="310134"/>
            <a:ext cx="5659329"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GNN</a:t>
            </a:r>
            <a:r>
              <a:rPr kumimoji="0" lang="zh-CN" altLang="en-US"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 </a:t>
            </a:r>
            <a:r>
              <a:rPr kumimoji="0" lang="en-US" altLang="zh-CN"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rPr>
              <a:t>Framework Overview</a:t>
            </a:r>
            <a:endParaRPr kumimoji="0" lang="zh-CN" altLang="en-US"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sym typeface="Calibri"/>
            </a:endParaRPr>
          </a:p>
        </p:txBody>
      </p:sp>
      <p:pic>
        <p:nvPicPr>
          <p:cNvPr id="5" name="Picture 4">
            <a:extLst>
              <a:ext uri="{FF2B5EF4-FFF2-40B4-BE49-F238E27FC236}">
                <a16:creationId xmlns:a16="http://schemas.microsoft.com/office/drawing/2014/main" id="{70AE8840-EE35-874C-9EFF-A1049AF1EB9C}"/>
              </a:ext>
            </a:extLst>
          </p:cNvPr>
          <p:cNvPicPr>
            <a:picLocks noChangeAspect="1"/>
          </p:cNvPicPr>
          <p:nvPr/>
        </p:nvPicPr>
        <p:blipFill>
          <a:blip r:embed="rId2"/>
          <a:stretch>
            <a:fillRect/>
          </a:stretch>
        </p:blipFill>
        <p:spPr>
          <a:xfrm>
            <a:off x="1180505" y="1278985"/>
            <a:ext cx="9829800" cy="5003800"/>
          </a:xfrm>
          <a:prstGeom prst="rect">
            <a:avLst/>
          </a:prstGeom>
        </p:spPr>
      </p:pic>
    </p:spTree>
    <p:extLst>
      <p:ext uri="{BB962C8B-B14F-4D97-AF65-F5344CB8AC3E}">
        <p14:creationId xmlns:p14="http://schemas.microsoft.com/office/powerpoint/2010/main" val="290774903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5">
            <a:extLst>
              <a:ext uri="{FF2B5EF4-FFF2-40B4-BE49-F238E27FC236}">
                <a16:creationId xmlns:a16="http://schemas.microsoft.com/office/drawing/2014/main" id="{17B2DCFF-30FA-7049-ABD4-628D8E759059}"/>
              </a:ext>
            </a:extLst>
          </p:cNvPr>
          <p:cNvSpPr txBox="1">
            <a:spLocks/>
          </p:cNvSpPr>
          <p:nvPr/>
        </p:nvSpPr>
        <p:spPr>
          <a:xfrm>
            <a:off x="510391" y="305708"/>
            <a:ext cx="10515600" cy="4417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mn-cs"/>
              </a:rPr>
              <a:t>System Optimizations</a:t>
            </a:r>
            <a:endParaRPr kumimoji="0" lang="zh-CN" altLang="en-US" sz="28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mn-cs"/>
            </a:endParaRPr>
          </a:p>
        </p:txBody>
      </p:sp>
      <p:sp>
        <p:nvSpPr>
          <p:cNvPr id="13" name="内容占位符 7">
            <a:extLst>
              <a:ext uri="{FF2B5EF4-FFF2-40B4-BE49-F238E27FC236}">
                <a16:creationId xmlns:a16="http://schemas.microsoft.com/office/drawing/2014/main" id="{3ECB83DA-1A10-5E47-A6B5-7E76E962E2D4}"/>
              </a:ext>
            </a:extLst>
          </p:cNvPr>
          <p:cNvSpPr txBox="1">
            <a:spLocks/>
          </p:cNvSpPr>
          <p:nvPr/>
        </p:nvSpPr>
        <p:spPr>
          <a:xfrm>
            <a:off x="725310" y="5170324"/>
            <a:ext cx="8672110" cy="292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2" pitchFamily="18" charset="2"/>
              <a:buChar char=""/>
              <a:tabLst/>
              <a:defRPr/>
            </a:pPr>
            <a:r>
              <a:rPr kumimoji="0" lang="en-US" altLang="zh-CN" sz="2400" b="0" i="0" u="none" strike="noStrike" kern="1200" cap="none" spc="0" normalizeH="0" baseline="0" noProof="0" dirty="0">
                <a:ln>
                  <a:noFill/>
                </a:ln>
                <a:solidFill>
                  <a:srgbClr val="FFFFFF"/>
                </a:solidFill>
                <a:effectLst/>
                <a:uLnTx/>
                <a:uFillTx/>
                <a:latin typeface="Calibri"/>
                <a:ea typeface="微软雅黑" panose="020B0503020204020204" pitchFamily="34" charset="-122"/>
                <a:cs typeface="+mn-cs"/>
              </a:rPr>
              <a:t>Graph partitioning and clustering</a:t>
            </a:r>
          </a:p>
          <a:p>
            <a:pPr marL="228600" marR="0" lvl="0" indent="-228600" algn="l" defTabSz="914400" rtl="0" eaLnBrk="1" fontAlgn="auto" latinLnBrk="0" hangingPunct="1">
              <a:lnSpc>
                <a:spcPct val="90000"/>
              </a:lnSpc>
              <a:spcBef>
                <a:spcPts val="1000"/>
              </a:spcBef>
              <a:spcAft>
                <a:spcPts val="0"/>
              </a:spcAft>
              <a:buClrTx/>
              <a:buSzTx/>
              <a:buFont typeface="Wingdings 2" pitchFamily="18" charset="2"/>
              <a:buChar char=""/>
              <a:tabLst/>
              <a:defRPr/>
            </a:pPr>
            <a:r>
              <a:rPr kumimoji="0" lang="en-US" altLang="zh-CN" sz="2400" b="0" i="0" u="none" strike="noStrike" kern="1200" cap="none" spc="0" normalizeH="0" baseline="0" noProof="0" dirty="0">
                <a:ln>
                  <a:noFill/>
                </a:ln>
                <a:solidFill>
                  <a:srgbClr val="FFFFFF"/>
                </a:solidFill>
                <a:effectLst/>
                <a:uLnTx/>
                <a:uFillTx/>
                <a:latin typeface="Calibri"/>
                <a:ea typeface="微软雅黑" panose="020B0503020204020204" pitchFamily="34" charset="-122"/>
                <a:cs typeface="+mn-cs"/>
              </a:rPr>
              <a:t>Co-locate embedding variables with graph partitions</a:t>
            </a:r>
          </a:p>
          <a:p>
            <a:pPr marL="228600" marR="0" lvl="0" indent="-228600" algn="l" defTabSz="914400" rtl="0" eaLnBrk="1" fontAlgn="auto" latinLnBrk="0" hangingPunct="1">
              <a:lnSpc>
                <a:spcPct val="90000"/>
              </a:lnSpc>
              <a:spcBef>
                <a:spcPts val="1000"/>
              </a:spcBef>
              <a:spcAft>
                <a:spcPts val="0"/>
              </a:spcAft>
              <a:buClrTx/>
              <a:buSzTx/>
              <a:buFont typeface="Wingdings 2" pitchFamily="18" charset="2"/>
              <a:buChar char=""/>
              <a:tabLst/>
              <a:defRPr/>
            </a:pPr>
            <a:r>
              <a:rPr kumimoji="0" lang="en-US" altLang="zh-CN" sz="2400" b="0" i="0" u="none" strike="noStrike" kern="1200" cap="none" spc="0" normalizeH="0" baseline="0" noProof="0" dirty="0">
                <a:ln>
                  <a:noFill/>
                </a:ln>
                <a:solidFill>
                  <a:srgbClr val="FFFFFF"/>
                </a:solidFill>
                <a:effectLst/>
                <a:uLnTx/>
                <a:uFillTx/>
                <a:latin typeface="Calibri"/>
                <a:ea typeface="微软雅黑" panose="020B0503020204020204" pitchFamily="34" charset="-122"/>
                <a:cs typeface="+mn-cs"/>
              </a:rPr>
              <a:t>Reuse embedding if possible</a:t>
            </a:r>
          </a:p>
        </p:txBody>
      </p:sp>
      <p:pic>
        <p:nvPicPr>
          <p:cNvPr id="14" name="Picture 4" descr="ee the source image">
            <a:extLst>
              <a:ext uri="{FF2B5EF4-FFF2-40B4-BE49-F238E27FC236}">
                <a16:creationId xmlns:a16="http://schemas.microsoft.com/office/drawing/2014/main" id="{DEB491B3-BBC8-5E48-92FB-7AF17A040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2175" y="1700531"/>
            <a:ext cx="4256792" cy="34697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 14">
            <a:extLst>
              <a:ext uri="{FF2B5EF4-FFF2-40B4-BE49-F238E27FC236}">
                <a16:creationId xmlns:a16="http://schemas.microsoft.com/office/drawing/2014/main" id="{D88191B3-58F0-EF48-8434-9B1BAD735A42}"/>
              </a:ext>
            </a:extLst>
          </p:cNvPr>
          <p:cNvGraphicFramePr>
            <a:graphicFrameLocks noGrp="1"/>
          </p:cNvGraphicFramePr>
          <p:nvPr>
            <p:extLst/>
          </p:nvPr>
        </p:nvGraphicFramePr>
        <p:xfrm>
          <a:off x="10109034" y="1968090"/>
          <a:ext cx="833120" cy="137160"/>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tblGrid>
              <a:tr h="0">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bl>
          </a:graphicData>
        </a:graphic>
      </p:graphicFrame>
      <p:graphicFrame>
        <p:nvGraphicFramePr>
          <p:cNvPr id="16" name="Table 15">
            <a:extLst>
              <a:ext uri="{FF2B5EF4-FFF2-40B4-BE49-F238E27FC236}">
                <a16:creationId xmlns:a16="http://schemas.microsoft.com/office/drawing/2014/main" id="{0C6C4179-4F4A-C947-8FA5-8882EBAB714F}"/>
              </a:ext>
            </a:extLst>
          </p:cNvPr>
          <p:cNvGraphicFramePr>
            <a:graphicFrameLocks noGrp="1"/>
          </p:cNvGraphicFramePr>
          <p:nvPr>
            <p:extLst/>
          </p:nvPr>
        </p:nvGraphicFramePr>
        <p:xfrm>
          <a:off x="8564300" y="1920102"/>
          <a:ext cx="833120" cy="137160"/>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tblGrid>
              <a:tr h="0">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A5DAD"/>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A5DAD"/>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A5DAD"/>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A5DAD"/>
                    </a:solidFill>
                  </a:tcPr>
                </a:tc>
                <a:extLst>
                  <a:ext uri="{0D108BD9-81ED-4DB2-BD59-A6C34878D82A}">
                    <a16:rowId xmlns:a16="http://schemas.microsoft.com/office/drawing/2014/main" val="10000"/>
                  </a:ext>
                </a:extLst>
              </a:tr>
            </a:tbl>
          </a:graphicData>
        </a:graphic>
      </p:graphicFrame>
      <p:graphicFrame>
        <p:nvGraphicFramePr>
          <p:cNvPr id="17" name="Table 16">
            <a:extLst>
              <a:ext uri="{FF2B5EF4-FFF2-40B4-BE49-F238E27FC236}">
                <a16:creationId xmlns:a16="http://schemas.microsoft.com/office/drawing/2014/main" id="{A3E8DFBE-87E2-EA42-A49C-12C3A741FDB6}"/>
              </a:ext>
            </a:extLst>
          </p:cNvPr>
          <p:cNvGraphicFramePr>
            <a:graphicFrameLocks noGrp="1"/>
          </p:cNvGraphicFramePr>
          <p:nvPr>
            <p:extLst/>
          </p:nvPr>
        </p:nvGraphicFramePr>
        <p:xfrm>
          <a:off x="8853125" y="2465223"/>
          <a:ext cx="833120" cy="137160"/>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tblGrid>
              <a:tr h="0">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bl>
          </a:graphicData>
        </a:graphic>
      </p:graphicFrame>
      <p:graphicFrame>
        <p:nvGraphicFramePr>
          <p:cNvPr id="18" name="Table 17">
            <a:extLst>
              <a:ext uri="{FF2B5EF4-FFF2-40B4-BE49-F238E27FC236}">
                <a16:creationId xmlns:a16="http://schemas.microsoft.com/office/drawing/2014/main" id="{80FAEA6E-CEB4-D744-BDC4-FF6633D756F2}"/>
              </a:ext>
            </a:extLst>
          </p:cNvPr>
          <p:cNvGraphicFramePr>
            <a:graphicFrameLocks noGrp="1"/>
          </p:cNvGraphicFramePr>
          <p:nvPr>
            <p:extLst/>
          </p:nvPr>
        </p:nvGraphicFramePr>
        <p:xfrm>
          <a:off x="10595847" y="3744410"/>
          <a:ext cx="833120" cy="137160"/>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tblGrid>
              <a:tr h="0">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BCFC6"/>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BCFC6"/>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BCFC6"/>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BCFC6"/>
                    </a:solidFill>
                  </a:tcPr>
                </a:tc>
                <a:extLst>
                  <a:ext uri="{0D108BD9-81ED-4DB2-BD59-A6C34878D82A}">
                    <a16:rowId xmlns:a16="http://schemas.microsoft.com/office/drawing/2014/main" val="10000"/>
                  </a:ext>
                </a:extLst>
              </a:tr>
            </a:tbl>
          </a:graphicData>
        </a:graphic>
      </p:graphicFrame>
      <p:graphicFrame>
        <p:nvGraphicFramePr>
          <p:cNvPr id="19" name="Table 18">
            <a:extLst>
              <a:ext uri="{FF2B5EF4-FFF2-40B4-BE49-F238E27FC236}">
                <a16:creationId xmlns:a16="http://schemas.microsoft.com/office/drawing/2014/main" id="{0D194163-ECE0-2542-965C-7CFE9AC2DAF1}"/>
              </a:ext>
            </a:extLst>
          </p:cNvPr>
          <p:cNvGraphicFramePr>
            <a:graphicFrameLocks noGrp="1"/>
          </p:cNvGraphicFramePr>
          <p:nvPr>
            <p:extLst/>
          </p:nvPr>
        </p:nvGraphicFramePr>
        <p:xfrm>
          <a:off x="7261582" y="3675830"/>
          <a:ext cx="833120" cy="137160"/>
        </p:xfrm>
        <a:graphic>
          <a:graphicData uri="http://schemas.openxmlformats.org/drawingml/2006/table">
            <a:tbl>
              <a:tblPr firstRow="1" bandRow="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tblGrid>
              <a:tr h="0">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2600">
                        <a:lumMod val="50000"/>
                      </a:srgbClr>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2600">
                        <a:lumMod val="50000"/>
                      </a:srgbClr>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2600">
                        <a:lumMod val="50000"/>
                      </a:srgbClr>
                    </a:solidFill>
                  </a:tcPr>
                </a:tc>
                <a:tc>
                  <a:txBody>
                    <a:bodyPr/>
                    <a:lstStyle>
                      <a:lvl1pPr marL="0" marR="0" indent="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1pPr>
                      <a:lvl2pPr marL="0" marR="0" indent="609492"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2pPr>
                      <a:lvl3pPr marL="0" marR="0" indent="121898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3pPr>
                      <a:lvl4pPr marL="0" marR="0" indent="182848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4pPr>
                      <a:lvl5pPr marL="0" marR="0" indent="243797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5pPr>
                      <a:lvl6pPr marL="0" marR="0" indent="3047467"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6pPr>
                      <a:lvl7pPr marL="0" marR="0" indent="3656960"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7pPr>
                      <a:lvl8pPr marL="0" marR="0" indent="4266453"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8pPr>
                      <a:lvl9pPr marL="0" marR="0" indent="4875946" algn="r" defTabSz="609492"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Calibri"/>
                          <a:sym typeface="Calibri"/>
                        </a:defRPr>
                      </a:lvl9pPr>
                    </a:lstStyle>
                    <a:p>
                      <a:endParaRPr lang="en-US" sz="300" dirty="0">
                        <a:ln>
                          <a:solidFill>
                            <a:srgbClr val="2091FC"/>
                          </a:solidFill>
                        </a:ln>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2600">
                        <a:lumMod val="50000"/>
                      </a:srgbClr>
                    </a:solidFill>
                  </a:tcPr>
                </a:tc>
                <a:extLst>
                  <a:ext uri="{0D108BD9-81ED-4DB2-BD59-A6C34878D82A}">
                    <a16:rowId xmlns:a16="http://schemas.microsoft.com/office/drawing/2014/main" val="10000"/>
                  </a:ext>
                </a:extLst>
              </a:tr>
            </a:tbl>
          </a:graphicData>
        </a:graphic>
      </p:graphicFrame>
      <p:pic>
        <p:nvPicPr>
          <p:cNvPr id="20" name="Picture 2">
            <a:extLst>
              <a:ext uri="{FF2B5EF4-FFF2-40B4-BE49-F238E27FC236}">
                <a16:creationId xmlns:a16="http://schemas.microsoft.com/office/drawing/2014/main" id="{D1BB601F-9845-BA4D-A40F-EA0EDA89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088" y="1270280"/>
            <a:ext cx="5773818" cy="3570880"/>
          </a:xfrm>
          <a:prstGeom prst="rect">
            <a:avLst/>
          </a:prstGeom>
        </p:spPr>
      </p:pic>
      <p:sp>
        <p:nvSpPr>
          <p:cNvPr id="21" name="文本框 1">
            <a:extLst>
              <a:ext uri="{FF2B5EF4-FFF2-40B4-BE49-F238E27FC236}">
                <a16:creationId xmlns:a16="http://schemas.microsoft.com/office/drawing/2014/main" id="{4C3143C0-BF47-5B45-8F9F-7C7809100A29}"/>
              </a:ext>
            </a:extLst>
          </p:cNvPr>
          <p:cNvSpPr txBox="1"/>
          <p:nvPr/>
        </p:nvSpPr>
        <p:spPr>
          <a:xfrm>
            <a:off x="8507274" y="1281308"/>
            <a:ext cx="15248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Calibri"/>
                <a:ea typeface="宋体" panose="02010600030101010101" pitchFamily="2" charset="-122"/>
              </a:rPr>
              <a:t>Embedding </a:t>
            </a:r>
            <a:r>
              <a:rPr kumimoji="0" lang="en-US" altLang="zh-CN" sz="24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宋体" panose="02010600030101010101" pitchFamily="2" charset="-122"/>
              </a:rPr>
              <a:t>h</a:t>
            </a:r>
            <a:endParaRPr kumimoji="0" lang="zh-CN" altLang="en-US" sz="18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宋体" panose="02010600030101010101" pitchFamily="2" charset="-122"/>
            </a:endParaRPr>
          </a:p>
        </p:txBody>
      </p:sp>
    </p:spTree>
    <p:extLst>
      <p:ext uri="{BB962C8B-B14F-4D97-AF65-F5344CB8AC3E}">
        <p14:creationId xmlns:p14="http://schemas.microsoft.com/office/powerpoint/2010/main" val="2115391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E091E79D-71F3-C741-AC7B-9809439DDA57}"/>
              </a:ext>
            </a:extLst>
          </p:cNvPr>
          <p:cNvSpPr/>
          <p:nvPr/>
        </p:nvSpPr>
        <p:spPr>
          <a:xfrm>
            <a:off x="1645735" y="2698438"/>
            <a:ext cx="3686909" cy="1354070"/>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a:ea typeface="+mn-ea"/>
              <a:cs typeface="+mn-cs"/>
            </a:endParaRPr>
          </a:p>
        </p:txBody>
      </p:sp>
      <p:sp>
        <p:nvSpPr>
          <p:cNvPr id="116" name="圆角矩形 115"/>
          <p:cNvSpPr/>
          <p:nvPr/>
        </p:nvSpPr>
        <p:spPr>
          <a:xfrm>
            <a:off x="955710" y="6021899"/>
            <a:ext cx="10152000" cy="648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9" name="圆角矩形 108"/>
          <p:cNvSpPr/>
          <p:nvPr/>
        </p:nvSpPr>
        <p:spPr>
          <a:xfrm>
            <a:off x="9523610"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8" name="圆角矩形 107"/>
          <p:cNvSpPr/>
          <p:nvPr/>
        </p:nvSpPr>
        <p:spPr>
          <a:xfrm>
            <a:off x="8211617"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7" name="圆角矩形 106"/>
          <p:cNvSpPr/>
          <p:nvPr/>
        </p:nvSpPr>
        <p:spPr>
          <a:xfrm>
            <a:off x="6903135"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6" name="圆角矩形 105"/>
          <p:cNvSpPr/>
          <p:nvPr/>
        </p:nvSpPr>
        <p:spPr>
          <a:xfrm>
            <a:off x="5605271"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4" name="圆角矩形 103"/>
          <p:cNvSpPr/>
          <p:nvPr/>
        </p:nvSpPr>
        <p:spPr>
          <a:xfrm>
            <a:off x="4189960" y="1101261"/>
            <a:ext cx="1116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3" name="圆角矩形 102"/>
          <p:cNvSpPr/>
          <p:nvPr/>
        </p:nvSpPr>
        <p:spPr>
          <a:xfrm>
            <a:off x="2873576"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1" name="圆角矩形 100"/>
          <p:cNvSpPr/>
          <p:nvPr/>
        </p:nvSpPr>
        <p:spPr>
          <a:xfrm>
            <a:off x="1551869" y="1101261"/>
            <a:ext cx="1008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00" name="圆角矩形 99"/>
          <p:cNvSpPr/>
          <p:nvPr/>
        </p:nvSpPr>
        <p:spPr>
          <a:xfrm>
            <a:off x="1551869" y="1684398"/>
            <a:ext cx="8964000" cy="504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3" name="Rounded Rectangle 2">
            <a:extLst>
              <a:ext uri="{FF2B5EF4-FFF2-40B4-BE49-F238E27FC236}">
                <a16:creationId xmlns:a16="http://schemas.microsoft.com/office/drawing/2014/main" id="{0AC26E50-2CF0-314F-80E0-3232353A33D9}"/>
              </a:ext>
            </a:extLst>
          </p:cNvPr>
          <p:cNvSpPr/>
          <p:nvPr/>
        </p:nvSpPr>
        <p:spPr>
          <a:xfrm>
            <a:off x="1149981" y="6127484"/>
            <a:ext cx="1805353" cy="422031"/>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4" name="TextBox 3">
            <a:extLst>
              <a:ext uri="{FF2B5EF4-FFF2-40B4-BE49-F238E27FC236}">
                <a16:creationId xmlns:a16="http://schemas.microsoft.com/office/drawing/2014/main" id="{D7308288-C782-CC45-BD91-BDACA2F39FDA}"/>
              </a:ext>
            </a:extLst>
          </p:cNvPr>
          <p:cNvSpPr txBox="1"/>
          <p:nvPr/>
        </p:nvSpPr>
        <p:spPr>
          <a:xfrm>
            <a:off x="1320786" y="6162654"/>
            <a:ext cx="162493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TensorFlow</a:t>
            </a:r>
            <a:endParaRPr kumimoji="0" 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p:txBody>
      </p:sp>
      <p:sp>
        <p:nvSpPr>
          <p:cNvPr id="5" name="TextBox 4">
            <a:extLst>
              <a:ext uri="{FF2B5EF4-FFF2-40B4-BE49-F238E27FC236}">
                <a16:creationId xmlns:a16="http://schemas.microsoft.com/office/drawing/2014/main" id="{276F00F3-E2EA-9F41-9FEC-ADD61184A08A}"/>
              </a:ext>
            </a:extLst>
          </p:cNvPr>
          <p:cNvSpPr txBox="1"/>
          <p:nvPr/>
        </p:nvSpPr>
        <p:spPr>
          <a:xfrm>
            <a:off x="4143869" y="6047963"/>
            <a:ext cx="3810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Heterogeneous</a:t>
            </a:r>
            <a:r>
              <a:rPr kumimoji="0" lang="zh-CN" altLang="en-US" sz="16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600" b="0" i="0" u="none" strike="noStrike" kern="120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Graph</a:t>
            </a:r>
            <a:r>
              <a:rPr kumimoji="0" lang="zh-CN" altLang="en-US" sz="16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endParaRPr kumimoji="0" lang="en-US" altLang="zh-CN" sz="1600" b="0" i="0" u="none" strike="noStrike" kern="120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Computing</a:t>
            </a:r>
            <a:r>
              <a:rPr kumimoji="0" lang="zh-CN" altLang="en-US" sz="16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endParaRPr kumimoji="0" lang="en-US" sz="1600" b="0" i="0" u="none" strike="noStrike" kern="120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p:txBody>
      </p:sp>
      <p:sp>
        <p:nvSpPr>
          <p:cNvPr id="6" name="Rounded Rectangle 5">
            <a:extLst>
              <a:ext uri="{FF2B5EF4-FFF2-40B4-BE49-F238E27FC236}">
                <a16:creationId xmlns:a16="http://schemas.microsoft.com/office/drawing/2014/main" id="{332E1B68-7F4B-C749-8A08-89DC671D2235}"/>
              </a:ext>
            </a:extLst>
          </p:cNvPr>
          <p:cNvSpPr/>
          <p:nvPr/>
        </p:nvSpPr>
        <p:spPr>
          <a:xfrm>
            <a:off x="7778541" y="6133402"/>
            <a:ext cx="1418494" cy="422031"/>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7" name="TextBox 6">
            <a:extLst>
              <a:ext uri="{FF2B5EF4-FFF2-40B4-BE49-F238E27FC236}">
                <a16:creationId xmlns:a16="http://schemas.microsoft.com/office/drawing/2014/main" id="{3F496BE7-5A17-CE4D-BBF6-9424E2FF8D7D}"/>
              </a:ext>
            </a:extLst>
          </p:cNvPr>
          <p:cNvSpPr txBox="1"/>
          <p:nvPr/>
        </p:nvSpPr>
        <p:spPr>
          <a:xfrm>
            <a:off x="8072637" y="6162654"/>
            <a:ext cx="103009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CPU</a:t>
            </a:r>
            <a:endParaRPr kumimoji="0" 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p:txBody>
      </p:sp>
      <p:sp>
        <p:nvSpPr>
          <p:cNvPr id="8" name="Rounded Rectangle 7">
            <a:extLst>
              <a:ext uri="{FF2B5EF4-FFF2-40B4-BE49-F238E27FC236}">
                <a16:creationId xmlns:a16="http://schemas.microsoft.com/office/drawing/2014/main" id="{548614F3-B195-3B40-93B1-B2A32FDF1CD5}"/>
              </a:ext>
            </a:extLst>
          </p:cNvPr>
          <p:cNvSpPr/>
          <p:nvPr/>
        </p:nvSpPr>
        <p:spPr>
          <a:xfrm>
            <a:off x="9466664" y="6133402"/>
            <a:ext cx="1418494" cy="422031"/>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9" name="TextBox 8">
            <a:extLst>
              <a:ext uri="{FF2B5EF4-FFF2-40B4-BE49-F238E27FC236}">
                <a16:creationId xmlns:a16="http://schemas.microsoft.com/office/drawing/2014/main" id="{95C4F3C3-C444-EE42-8987-EC28C9291F4D}"/>
              </a:ext>
            </a:extLst>
          </p:cNvPr>
          <p:cNvSpPr txBox="1"/>
          <p:nvPr/>
        </p:nvSpPr>
        <p:spPr>
          <a:xfrm>
            <a:off x="9736293" y="6162654"/>
            <a:ext cx="103009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GPU</a:t>
            </a:r>
            <a:endParaRPr kumimoji="0" 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p:txBody>
      </p:sp>
      <p:sp>
        <p:nvSpPr>
          <p:cNvPr id="10" name="Rounded Rectangle 9">
            <a:extLst>
              <a:ext uri="{FF2B5EF4-FFF2-40B4-BE49-F238E27FC236}">
                <a16:creationId xmlns:a16="http://schemas.microsoft.com/office/drawing/2014/main" id="{CC5B40BC-ABB0-834D-ACA0-F4CDBBEEE5B6}"/>
              </a:ext>
            </a:extLst>
          </p:cNvPr>
          <p:cNvSpPr/>
          <p:nvPr/>
        </p:nvSpPr>
        <p:spPr>
          <a:xfrm>
            <a:off x="3137044" y="6128617"/>
            <a:ext cx="1037491" cy="422031"/>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11" name="TextBox 10">
            <a:extLst>
              <a:ext uri="{FF2B5EF4-FFF2-40B4-BE49-F238E27FC236}">
                <a16:creationId xmlns:a16="http://schemas.microsoft.com/office/drawing/2014/main" id="{419A44EC-20E4-5847-8C1E-689E7D2F70D5}"/>
              </a:ext>
            </a:extLst>
          </p:cNvPr>
          <p:cNvSpPr txBox="1"/>
          <p:nvPr/>
        </p:nvSpPr>
        <p:spPr>
          <a:xfrm>
            <a:off x="3366663" y="6157868"/>
            <a:ext cx="67407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rPr>
              <a:t>MPI</a:t>
            </a:r>
            <a:endParaRPr kumimoji="0" lang="en-US" sz="1600" b="0" i="0" u="none" strike="noStrike" kern="0" cap="none" spc="0" normalizeH="0" baseline="0" noProof="0" dirty="0">
              <a:ln>
                <a:noFill/>
              </a:ln>
              <a:solidFill>
                <a:prstClr val="white"/>
              </a:solidFill>
              <a:effectLst/>
              <a:uLnTx/>
              <a:uFillTx/>
              <a:latin typeface="Alibaba Sans Medium" panose="020B0603020203040204" pitchFamily="34" charset="0"/>
              <a:ea typeface="SamsungOne 800" panose="020B0903030303020204" pitchFamily="34" charset="0"/>
              <a:cs typeface="Alibaba Sans Medium" panose="020B0603020203040204" pitchFamily="34" charset="0"/>
            </a:endParaRPr>
          </a:p>
        </p:txBody>
      </p:sp>
      <p:sp>
        <p:nvSpPr>
          <p:cNvPr id="12" name="Rounded Rectangle 11">
            <a:extLst>
              <a:ext uri="{FF2B5EF4-FFF2-40B4-BE49-F238E27FC236}">
                <a16:creationId xmlns:a16="http://schemas.microsoft.com/office/drawing/2014/main" id="{3CAEE1B3-5920-F94E-8E6B-1A98C220CC10}"/>
              </a:ext>
            </a:extLst>
          </p:cNvPr>
          <p:cNvSpPr/>
          <p:nvPr/>
        </p:nvSpPr>
        <p:spPr>
          <a:xfrm>
            <a:off x="955710" y="2259874"/>
            <a:ext cx="10128739" cy="3582990"/>
          </a:xfrm>
          <a:prstGeom prst="roundRect">
            <a:avLst>
              <a:gd name="adj" fmla="val 4167"/>
            </a:avLst>
          </a:prstGeom>
          <a:noFill/>
          <a:ln w="15875" cap="flat" cmpd="sng" algn="ctr">
            <a:solidFill>
              <a:srgbClr val="1719C9"/>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a:ea typeface="+mn-ea"/>
              <a:cs typeface="+mn-cs"/>
            </a:endParaRPr>
          </a:p>
        </p:txBody>
      </p:sp>
      <p:sp>
        <p:nvSpPr>
          <p:cNvPr id="20" name="TextBox 19">
            <a:extLst>
              <a:ext uri="{FF2B5EF4-FFF2-40B4-BE49-F238E27FC236}">
                <a16:creationId xmlns:a16="http://schemas.microsoft.com/office/drawing/2014/main" id="{73611476-20D4-7A4E-9D2F-041EE0B581BD}"/>
              </a:ext>
            </a:extLst>
          </p:cNvPr>
          <p:cNvSpPr txBox="1"/>
          <p:nvPr/>
        </p:nvSpPr>
        <p:spPr>
          <a:xfrm>
            <a:off x="1593921" y="1226287"/>
            <a:ext cx="92083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RAW</a:t>
            </a:r>
            <a:r>
              <a:rPr kumimoji="0" lang="zh-CN" altLang="en-US"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DATA</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1" name="TextBox 20">
            <a:extLst>
              <a:ext uri="{FF2B5EF4-FFF2-40B4-BE49-F238E27FC236}">
                <a16:creationId xmlns:a16="http://schemas.microsoft.com/office/drawing/2014/main" id="{0F3BB911-583D-F44E-9E36-69A775C0E806}"/>
              </a:ext>
            </a:extLst>
          </p:cNvPr>
          <p:cNvSpPr txBox="1"/>
          <p:nvPr/>
        </p:nvSpPr>
        <p:spPr>
          <a:xfrm>
            <a:off x="2971662" y="1226287"/>
            <a:ext cx="81394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PROCESS</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2" name="TextBox 21">
            <a:extLst>
              <a:ext uri="{FF2B5EF4-FFF2-40B4-BE49-F238E27FC236}">
                <a16:creationId xmlns:a16="http://schemas.microsoft.com/office/drawing/2014/main" id="{0884129D-4901-1C4C-A9E1-D09E05CF373F}"/>
              </a:ext>
            </a:extLst>
          </p:cNvPr>
          <p:cNvSpPr txBox="1"/>
          <p:nvPr/>
        </p:nvSpPr>
        <p:spPr>
          <a:xfrm>
            <a:off x="4269796" y="1137896"/>
            <a:ext cx="96020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DISPATCH</a:t>
            </a:r>
            <a:r>
              <a:rPr kumimoji="0" lang="zh-CN" altLang="en-US"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&amp;</a:t>
            </a:r>
            <a:r>
              <a:rPr kumimoji="0" lang="zh-CN" altLang="en-US"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 </a:t>
            </a: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LOAD</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3" name="TextBox 22">
            <a:extLst>
              <a:ext uri="{FF2B5EF4-FFF2-40B4-BE49-F238E27FC236}">
                <a16:creationId xmlns:a16="http://schemas.microsoft.com/office/drawing/2014/main" id="{8FAF6A0B-7A36-134B-91C1-F5E7683E4E70}"/>
              </a:ext>
            </a:extLst>
          </p:cNvPr>
          <p:cNvSpPr txBox="1"/>
          <p:nvPr/>
        </p:nvSpPr>
        <p:spPr>
          <a:xfrm>
            <a:off x="5678537" y="1226287"/>
            <a:ext cx="8516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TRAINING</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4" name="TextBox 23">
            <a:extLst>
              <a:ext uri="{FF2B5EF4-FFF2-40B4-BE49-F238E27FC236}">
                <a16:creationId xmlns:a16="http://schemas.microsoft.com/office/drawing/2014/main" id="{BA5B159E-4E82-4A44-BDA9-AC216372D1DA}"/>
              </a:ext>
            </a:extLst>
          </p:cNvPr>
          <p:cNvSpPr txBox="1"/>
          <p:nvPr/>
        </p:nvSpPr>
        <p:spPr>
          <a:xfrm>
            <a:off x="6937465" y="1226287"/>
            <a:ext cx="93392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INFERENCE</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5" name="TextBox 24">
            <a:extLst>
              <a:ext uri="{FF2B5EF4-FFF2-40B4-BE49-F238E27FC236}">
                <a16:creationId xmlns:a16="http://schemas.microsoft.com/office/drawing/2014/main" id="{CC135846-D730-6742-A973-62F09694A438}"/>
              </a:ext>
            </a:extLst>
          </p:cNvPr>
          <p:cNvSpPr txBox="1"/>
          <p:nvPr/>
        </p:nvSpPr>
        <p:spPr>
          <a:xfrm>
            <a:off x="8302537" y="1226287"/>
            <a:ext cx="8333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OUTPUTS</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6" name="TextBox 25">
            <a:extLst>
              <a:ext uri="{FF2B5EF4-FFF2-40B4-BE49-F238E27FC236}">
                <a16:creationId xmlns:a16="http://schemas.microsoft.com/office/drawing/2014/main" id="{63DDA3B7-2BAD-BF4D-BA6E-D3D8358C28D9}"/>
              </a:ext>
            </a:extLst>
          </p:cNvPr>
          <p:cNvSpPr txBox="1"/>
          <p:nvPr/>
        </p:nvSpPr>
        <p:spPr>
          <a:xfrm>
            <a:off x="9590306" y="1226287"/>
            <a:ext cx="88823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Alibaba Sans Medium" panose="020B0603020203040204" pitchFamily="34" charset="0"/>
                <a:ea typeface="等线" panose="02010600030101010101" pitchFamily="2" charset="-122"/>
                <a:cs typeface="Alibaba Sans Medium" panose="020B0603020203040204" pitchFamily="34" charset="0"/>
              </a:rPr>
              <a:t>FEEDBACK</a:t>
            </a:r>
            <a:endParaRPr kumimoji="0" lang="en-US" sz="1100" b="0" i="0" u="none" strike="noStrike" kern="1200" cap="none" spc="0" normalizeH="0" baseline="0" noProof="0" dirty="0">
              <a:ln>
                <a:noFill/>
              </a:ln>
              <a:solidFill>
                <a:prstClr val="white"/>
              </a:solidFill>
              <a:effectLst/>
              <a:uLnTx/>
              <a:uFillTx/>
              <a:latin typeface="Alibaba Sans Medium" panose="020B0603020203040204" pitchFamily="34" charset="0"/>
              <a:cs typeface="Alibaba Sans Medium" panose="020B0603020203040204" pitchFamily="34" charset="0"/>
            </a:endParaRPr>
          </a:p>
        </p:txBody>
      </p:sp>
      <p:sp>
        <p:nvSpPr>
          <p:cNvPr id="27" name="TextBox 26">
            <a:extLst>
              <a:ext uri="{FF2B5EF4-FFF2-40B4-BE49-F238E27FC236}">
                <a16:creationId xmlns:a16="http://schemas.microsoft.com/office/drawing/2014/main" id="{FC28C47C-8197-834B-A40A-155865081F4C}"/>
              </a:ext>
            </a:extLst>
          </p:cNvPr>
          <p:cNvSpPr txBox="1"/>
          <p:nvPr/>
        </p:nvSpPr>
        <p:spPr>
          <a:xfrm>
            <a:off x="8017229" y="368317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a:endParaRPr>
          </a:p>
        </p:txBody>
      </p:sp>
      <p:sp>
        <p:nvSpPr>
          <p:cNvPr id="29" name="Rounded Rectangle 28">
            <a:extLst>
              <a:ext uri="{FF2B5EF4-FFF2-40B4-BE49-F238E27FC236}">
                <a16:creationId xmlns:a16="http://schemas.microsoft.com/office/drawing/2014/main" id="{0BD005DB-8648-E54F-A01D-B31E702A88AA}"/>
              </a:ext>
            </a:extLst>
          </p:cNvPr>
          <p:cNvSpPr/>
          <p:nvPr/>
        </p:nvSpPr>
        <p:spPr>
          <a:xfrm>
            <a:off x="1645735" y="4357199"/>
            <a:ext cx="3686909" cy="1354070"/>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42" name="Rounded Rectangle 41">
            <a:extLst>
              <a:ext uri="{FF2B5EF4-FFF2-40B4-BE49-F238E27FC236}">
                <a16:creationId xmlns:a16="http://schemas.microsoft.com/office/drawing/2014/main" id="{152890F2-E5AB-7A43-B5C8-6B714748704B}"/>
              </a:ext>
            </a:extLst>
          </p:cNvPr>
          <p:cNvSpPr/>
          <p:nvPr/>
        </p:nvSpPr>
        <p:spPr>
          <a:xfrm>
            <a:off x="1984071" y="4517993"/>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cxnSp>
        <p:nvCxnSpPr>
          <p:cNvPr id="45" name="Straight Connector 44">
            <a:extLst>
              <a:ext uri="{FF2B5EF4-FFF2-40B4-BE49-F238E27FC236}">
                <a16:creationId xmlns:a16="http://schemas.microsoft.com/office/drawing/2014/main" id="{4063FC0C-E72D-BD49-963A-41696C06CA4C}"/>
              </a:ext>
            </a:extLst>
          </p:cNvPr>
          <p:cNvCxnSpPr/>
          <p:nvPr/>
        </p:nvCxnSpPr>
        <p:spPr>
          <a:xfrm>
            <a:off x="3024719" y="4787703"/>
            <a:ext cx="936000" cy="0"/>
          </a:xfrm>
          <a:prstGeom prst="line">
            <a:avLst/>
          </a:prstGeom>
          <a:noFill/>
          <a:ln w="25400" cap="flat" cmpd="sng" algn="ctr">
            <a:solidFill>
              <a:srgbClr val="1891FB"/>
            </a:solidFill>
            <a:prstDash val="solid"/>
            <a:miter lim="800000"/>
          </a:ln>
          <a:effectLst/>
        </p:spPr>
      </p:cxnSp>
      <p:cxnSp>
        <p:nvCxnSpPr>
          <p:cNvPr id="46" name="Straight Connector 45">
            <a:extLst>
              <a:ext uri="{FF2B5EF4-FFF2-40B4-BE49-F238E27FC236}">
                <a16:creationId xmlns:a16="http://schemas.microsoft.com/office/drawing/2014/main" id="{BF5000BC-FD7F-AC47-BB0C-ED06B7ED085C}"/>
              </a:ext>
            </a:extLst>
          </p:cNvPr>
          <p:cNvCxnSpPr/>
          <p:nvPr/>
        </p:nvCxnSpPr>
        <p:spPr>
          <a:xfrm>
            <a:off x="2490956" y="5086693"/>
            <a:ext cx="400048" cy="344563"/>
          </a:xfrm>
          <a:prstGeom prst="line">
            <a:avLst/>
          </a:prstGeom>
          <a:noFill/>
          <a:ln w="25400" cap="flat" cmpd="sng" algn="ctr">
            <a:solidFill>
              <a:srgbClr val="1891FB"/>
            </a:solidFill>
            <a:prstDash val="solid"/>
            <a:miter lim="800000"/>
          </a:ln>
          <a:effectLst/>
        </p:spPr>
      </p:cxnSp>
      <p:cxnSp>
        <p:nvCxnSpPr>
          <p:cNvPr id="47" name="Straight Connector 46">
            <a:extLst>
              <a:ext uri="{FF2B5EF4-FFF2-40B4-BE49-F238E27FC236}">
                <a16:creationId xmlns:a16="http://schemas.microsoft.com/office/drawing/2014/main" id="{0A05126B-ADFA-AB46-BFE1-999EC3E79727}"/>
              </a:ext>
            </a:extLst>
          </p:cNvPr>
          <p:cNvCxnSpPr>
            <a:cxnSpLocks/>
          </p:cNvCxnSpPr>
          <p:nvPr/>
        </p:nvCxnSpPr>
        <p:spPr>
          <a:xfrm flipH="1">
            <a:off x="4065680" y="5058026"/>
            <a:ext cx="405909" cy="394989"/>
          </a:xfrm>
          <a:prstGeom prst="line">
            <a:avLst/>
          </a:prstGeom>
          <a:noFill/>
          <a:ln w="25400" cap="flat" cmpd="sng" algn="ctr">
            <a:solidFill>
              <a:srgbClr val="1891FB"/>
            </a:solidFill>
            <a:prstDash val="solid"/>
            <a:miter lim="800000"/>
          </a:ln>
          <a:effectLst/>
        </p:spPr>
      </p:cxnSp>
      <p:sp>
        <p:nvSpPr>
          <p:cNvPr id="49" name="TextBox 48">
            <a:extLst>
              <a:ext uri="{FF2B5EF4-FFF2-40B4-BE49-F238E27FC236}">
                <a16:creationId xmlns:a16="http://schemas.microsoft.com/office/drawing/2014/main" id="{DEF2232D-ED2B-EA47-A7D2-B5D894C57B81}"/>
              </a:ext>
            </a:extLst>
          </p:cNvPr>
          <p:cNvSpPr txBox="1"/>
          <p:nvPr/>
        </p:nvSpPr>
        <p:spPr>
          <a:xfrm>
            <a:off x="2368975" y="4679022"/>
            <a:ext cx="5960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WORKER</a:t>
            </a:r>
            <a:endParaRPr kumimoji="0" lang="en-US" sz="8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sp>
        <p:nvSpPr>
          <p:cNvPr id="54" name="Down Arrow 53">
            <a:extLst>
              <a:ext uri="{FF2B5EF4-FFF2-40B4-BE49-F238E27FC236}">
                <a16:creationId xmlns:a16="http://schemas.microsoft.com/office/drawing/2014/main" id="{49087C09-93AF-6647-AA93-3185CDF9027D}"/>
              </a:ext>
            </a:extLst>
          </p:cNvPr>
          <p:cNvSpPr/>
          <p:nvPr/>
        </p:nvSpPr>
        <p:spPr>
          <a:xfrm>
            <a:off x="2755406" y="4052508"/>
            <a:ext cx="214751" cy="304691"/>
          </a:xfrm>
          <a:prstGeom prst="downArrow">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55" name="Up Arrow 54">
            <a:extLst>
              <a:ext uri="{FF2B5EF4-FFF2-40B4-BE49-F238E27FC236}">
                <a16:creationId xmlns:a16="http://schemas.microsoft.com/office/drawing/2014/main" id="{C25D8A09-739B-C544-8283-68F821F96859}"/>
              </a:ext>
            </a:extLst>
          </p:cNvPr>
          <p:cNvSpPr/>
          <p:nvPr/>
        </p:nvSpPr>
        <p:spPr>
          <a:xfrm>
            <a:off x="4133748" y="4052508"/>
            <a:ext cx="204417" cy="304691"/>
          </a:xfrm>
          <a:prstGeom prst="upArrow">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56" name="TextBox 55">
            <a:extLst>
              <a:ext uri="{FF2B5EF4-FFF2-40B4-BE49-F238E27FC236}">
                <a16:creationId xmlns:a16="http://schemas.microsoft.com/office/drawing/2014/main" id="{BBCFB3B5-E973-7D42-A5FD-4914B58DE678}"/>
              </a:ext>
            </a:extLst>
          </p:cNvPr>
          <p:cNvSpPr txBox="1"/>
          <p:nvPr/>
        </p:nvSpPr>
        <p:spPr>
          <a:xfrm>
            <a:off x="1763995" y="4073014"/>
            <a:ext cx="108053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PARAMETERS</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57" name="TextBox 56">
            <a:extLst>
              <a:ext uri="{FF2B5EF4-FFF2-40B4-BE49-F238E27FC236}">
                <a16:creationId xmlns:a16="http://schemas.microsoft.com/office/drawing/2014/main" id="{3A309E76-F173-254D-A2FC-A992448A6B0F}"/>
              </a:ext>
            </a:extLst>
          </p:cNvPr>
          <p:cNvSpPr txBox="1"/>
          <p:nvPr/>
        </p:nvSpPr>
        <p:spPr>
          <a:xfrm>
            <a:off x="4361249" y="4100411"/>
            <a:ext cx="9116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GRADIENTS</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58" name="Rounded Rectangle 57">
            <a:extLst>
              <a:ext uri="{FF2B5EF4-FFF2-40B4-BE49-F238E27FC236}">
                <a16:creationId xmlns:a16="http://schemas.microsoft.com/office/drawing/2014/main" id="{C7A0E6BC-20A3-9149-BA67-3F622065EBEF}"/>
              </a:ext>
            </a:extLst>
          </p:cNvPr>
          <p:cNvSpPr/>
          <p:nvPr/>
        </p:nvSpPr>
        <p:spPr>
          <a:xfrm>
            <a:off x="6630205" y="2663856"/>
            <a:ext cx="3686909" cy="1512000"/>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a:ea typeface="+mn-ea"/>
              <a:cs typeface="+mn-cs"/>
            </a:endParaRPr>
          </a:p>
        </p:txBody>
      </p:sp>
      <p:sp>
        <p:nvSpPr>
          <p:cNvPr id="59" name="Rounded Rectangle 58">
            <a:extLst>
              <a:ext uri="{FF2B5EF4-FFF2-40B4-BE49-F238E27FC236}">
                <a16:creationId xmlns:a16="http://schemas.microsoft.com/office/drawing/2014/main" id="{90CBC076-7B74-144A-A41E-7131F21C908D}"/>
              </a:ext>
            </a:extLst>
          </p:cNvPr>
          <p:cNvSpPr/>
          <p:nvPr/>
        </p:nvSpPr>
        <p:spPr>
          <a:xfrm>
            <a:off x="6677098" y="4272235"/>
            <a:ext cx="3686909" cy="1354070"/>
          </a:xfrm>
          <a:prstGeom prst="roundRect">
            <a:avLst/>
          </a:prstGeom>
          <a:solidFill>
            <a:srgbClr val="1719C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a:endParaRPr>
          </a:p>
        </p:txBody>
      </p:sp>
      <p:sp>
        <p:nvSpPr>
          <p:cNvPr id="60" name="TextBox 59">
            <a:extLst>
              <a:ext uri="{FF2B5EF4-FFF2-40B4-BE49-F238E27FC236}">
                <a16:creationId xmlns:a16="http://schemas.microsoft.com/office/drawing/2014/main" id="{C35516FE-BF10-414B-8EF5-8D71082CF021}"/>
              </a:ext>
            </a:extLst>
          </p:cNvPr>
          <p:cNvSpPr txBox="1"/>
          <p:nvPr/>
        </p:nvSpPr>
        <p:spPr>
          <a:xfrm>
            <a:off x="5313315" y="2969923"/>
            <a:ext cx="1334325"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Extremely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Large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Scale</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endPar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Graph</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endPar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Represent-ation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Platform</a:t>
            </a:r>
            <a:endParaRPr kumimoji="0" lang="en-US" sz="18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cxnSp>
        <p:nvCxnSpPr>
          <p:cNvPr id="67" name="Straight Connector 66">
            <a:extLst>
              <a:ext uri="{FF2B5EF4-FFF2-40B4-BE49-F238E27FC236}">
                <a16:creationId xmlns:a16="http://schemas.microsoft.com/office/drawing/2014/main" id="{7E38F7FB-481A-3E41-BF8D-8F9C7FCEDB0D}"/>
              </a:ext>
            </a:extLst>
          </p:cNvPr>
          <p:cNvCxnSpPr>
            <a:cxnSpLocks/>
          </p:cNvCxnSpPr>
          <p:nvPr/>
        </p:nvCxnSpPr>
        <p:spPr>
          <a:xfrm>
            <a:off x="7891544" y="3177812"/>
            <a:ext cx="374462" cy="413725"/>
          </a:xfrm>
          <a:prstGeom prst="line">
            <a:avLst/>
          </a:prstGeom>
          <a:noFill/>
          <a:ln w="19050" cap="flat" cmpd="sng" algn="ctr">
            <a:solidFill>
              <a:srgbClr val="1891FB"/>
            </a:solidFill>
            <a:prstDash val="lgDash"/>
            <a:miter lim="800000"/>
          </a:ln>
          <a:effectLst/>
        </p:spPr>
      </p:cxnSp>
      <p:cxnSp>
        <p:nvCxnSpPr>
          <p:cNvPr id="68" name="Straight Connector 67">
            <a:extLst>
              <a:ext uri="{FF2B5EF4-FFF2-40B4-BE49-F238E27FC236}">
                <a16:creationId xmlns:a16="http://schemas.microsoft.com/office/drawing/2014/main" id="{2640952C-4DEC-414B-92AC-25C3FB914570}"/>
              </a:ext>
            </a:extLst>
          </p:cNvPr>
          <p:cNvCxnSpPr/>
          <p:nvPr/>
        </p:nvCxnSpPr>
        <p:spPr>
          <a:xfrm>
            <a:off x="8718390" y="3081099"/>
            <a:ext cx="607518" cy="0"/>
          </a:xfrm>
          <a:prstGeom prst="line">
            <a:avLst/>
          </a:prstGeom>
          <a:noFill/>
          <a:ln w="28575" cap="flat" cmpd="sng" algn="ctr">
            <a:solidFill>
              <a:srgbClr val="1891FB"/>
            </a:solidFill>
            <a:prstDash val="sysDash"/>
            <a:miter lim="800000"/>
          </a:ln>
          <a:effectLst/>
        </p:spPr>
      </p:cxnSp>
      <p:cxnSp>
        <p:nvCxnSpPr>
          <p:cNvPr id="69" name="Curved Connector 68">
            <a:extLst>
              <a:ext uri="{FF2B5EF4-FFF2-40B4-BE49-F238E27FC236}">
                <a16:creationId xmlns:a16="http://schemas.microsoft.com/office/drawing/2014/main" id="{8F5E323C-3CB3-EB4A-9EFD-156CD77610B6}"/>
              </a:ext>
            </a:extLst>
          </p:cNvPr>
          <p:cNvCxnSpPr/>
          <p:nvPr/>
        </p:nvCxnSpPr>
        <p:spPr>
          <a:xfrm>
            <a:off x="8775098" y="3683176"/>
            <a:ext cx="713779" cy="162907"/>
          </a:xfrm>
          <a:prstGeom prst="curvedConnector3">
            <a:avLst/>
          </a:prstGeom>
          <a:noFill/>
          <a:ln w="28575" cap="flat" cmpd="sng" algn="ctr">
            <a:solidFill>
              <a:srgbClr val="1891FB"/>
            </a:solidFill>
            <a:prstDash val="solid"/>
            <a:miter lim="800000"/>
          </a:ln>
          <a:effectLst/>
        </p:spPr>
      </p:cxnSp>
      <p:sp>
        <p:nvSpPr>
          <p:cNvPr id="70" name="TextBox 69">
            <a:extLst>
              <a:ext uri="{FF2B5EF4-FFF2-40B4-BE49-F238E27FC236}">
                <a16:creationId xmlns:a16="http://schemas.microsoft.com/office/drawing/2014/main" id="{4E6EC631-0BA9-C54F-8E4B-0FC942EC7F40}"/>
              </a:ext>
            </a:extLst>
          </p:cNvPr>
          <p:cNvSpPr txBox="1"/>
          <p:nvPr/>
        </p:nvSpPr>
        <p:spPr>
          <a:xfrm>
            <a:off x="1301360" y="2305634"/>
            <a:ext cx="436587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PARALLEL</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LEARNING</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AND</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INFERNCE</a:t>
            </a:r>
            <a:endParaRPr kumimoji="0" lang="en-US" sz="18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71" name="TextBox 70">
            <a:extLst>
              <a:ext uri="{FF2B5EF4-FFF2-40B4-BE49-F238E27FC236}">
                <a16:creationId xmlns:a16="http://schemas.microsoft.com/office/drawing/2014/main" id="{259AEC5E-EC55-2044-9FF7-EADE5CE36561}"/>
              </a:ext>
            </a:extLst>
          </p:cNvPr>
          <p:cNvSpPr txBox="1"/>
          <p:nvPr/>
        </p:nvSpPr>
        <p:spPr>
          <a:xfrm>
            <a:off x="6412211" y="2305634"/>
            <a:ext cx="436675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EXTREMELY</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LARGE</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SCALE</a:t>
            </a:r>
            <a:r>
              <a:rPr kumimoji="0" lang="zh-CN" altLang="en-US"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8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GRAPHS</a:t>
            </a:r>
            <a:endParaRPr kumimoji="0" lang="en-US" sz="18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72" name="TextBox 71">
            <a:extLst>
              <a:ext uri="{FF2B5EF4-FFF2-40B4-BE49-F238E27FC236}">
                <a16:creationId xmlns:a16="http://schemas.microsoft.com/office/drawing/2014/main" id="{1D644689-6615-604C-A732-3B98B5916306}"/>
              </a:ext>
            </a:extLst>
          </p:cNvPr>
          <p:cNvSpPr txBox="1"/>
          <p:nvPr/>
        </p:nvSpPr>
        <p:spPr>
          <a:xfrm>
            <a:off x="7331505" y="3881878"/>
            <a:ext cx="234071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Billions</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of</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nodes,</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trillions</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of</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edges</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73" name="文本框 1">
            <a:extLst>
              <a:ext uri="{FF2B5EF4-FFF2-40B4-BE49-F238E27FC236}">
                <a16:creationId xmlns:a16="http://schemas.microsoft.com/office/drawing/2014/main" id="{E10AE42F-DD6C-BA48-95B2-E729DF5F87FC}"/>
              </a:ext>
            </a:extLst>
          </p:cNvPr>
          <p:cNvSpPr txBox="1"/>
          <p:nvPr/>
        </p:nvSpPr>
        <p:spPr>
          <a:xfrm>
            <a:off x="531610" y="310134"/>
            <a:ext cx="5659329" cy="4770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GNN</a:t>
            </a:r>
            <a:r>
              <a:rPr kumimoji="0" lang="zh-CN" altLang="en-US"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 </a:t>
            </a:r>
            <a:r>
              <a:rPr kumimoji="0" lang="en-US" altLang="zh-CN"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Platform</a:t>
            </a:r>
            <a:r>
              <a:rPr kumimoji="0" lang="zh-CN" altLang="en-US"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 </a:t>
            </a:r>
            <a:r>
              <a:rPr kumimoji="0" lang="en-US" altLang="zh-CN"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rPr>
              <a:t>Overview</a:t>
            </a:r>
            <a:endParaRPr kumimoji="0" lang="zh-CN" altLang="en-US" sz="2500" b="0" i="0" u="none" strike="noStrike" kern="1200" cap="none" spc="0" normalizeH="0" baseline="0" noProof="0" dirty="0">
              <a:ln>
                <a:noFill/>
              </a:ln>
              <a:solidFill>
                <a:srgbClr val="FFFFFF"/>
              </a:solidFill>
              <a:effectLst/>
              <a:uLnTx/>
              <a:uFillTx/>
              <a:latin typeface="Alibaba Sans Heavy" panose="020B0903020203040204" pitchFamily="34" charset="0"/>
              <a:ea typeface="微软雅黑"/>
              <a:cs typeface="Alibaba Sans Heavy" panose="020B0903020203040204" pitchFamily="34" charset="0"/>
              <a:sym typeface="Calibri"/>
            </a:endParaRPr>
          </a:p>
        </p:txBody>
      </p:sp>
      <p:sp>
        <p:nvSpPr>
          <p:cNvPr id="76" name="TextBox 75">
            <a:extLst>
              <a:ext uri="{FF2B5EF4-FFF2-40B4-BE49-F238E27FC236}">
                <a16:creationId xmlns:a16="http://schemas.microsoft.com/office/drawing/2014/main" id="{31E1712C-66D1-7E42-ACEC-8957D93081AD}"/>
              </a:ext>
            </a:extLst>
          </p:cNvPr>
          <p:cNvSpPr txBox="1"/>
          <p:nvPr/>
        </p:nvSpPr>
        <p:spPr>
          <a:xfrm>
            <a:off x="2505330" y="1753335"/>
            <a:ext cx="89401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Node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prediction</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78" name="TextBox 77">
            <a:extLst>
              <a:ext uri="{FF2B5EF4-FFF2-40B4-BE49-F238E27FC236}">
                <a16:creationId xmlns:a16="http://schemas.microsoft.com/office/drawing/2014/main" id="{815FEB3E-9528-FC47-9418-49F1F2819A6B}"/>
              </a:ext>
            </a:extLst>
          </p:cNvPr>
          <p:cNvSpPr txBox="1"/>
          <p:nvPr/>
        </p:nvSpPr>
        <p:spPr>
          <a:xfrm>
            <a:off x="4166365" y="1742318"/>
            <a:ext cx="8235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Edge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prediction</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0" name="TextBox 79">
            <a:extLst>
              <a:ext uri="{FF2B5EF4-FFF2-40B4-BE49-F238E27FC236}">
                <a16:creationId xmlns:a16="http://schemas.microsoft.com/office/drawing/2014/main" id="{B6DBADA5-C331-5341-AF6D-F5E972DDB396}"/>
              </a:ext>
            </a:extLst>
          </p:cNvPr>
          <p:cNvSpPr txBox="1"/>
          <p:nvPr/>
        </p:nvSpPr>
        <p:spPr>
          <a:xfrm>
            <a:off x="5801906" y="1754632"/>
            <a:ext cx="93230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Community</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detection</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2" name="TextBox 81">
            <a:extLst>
              <a:ext uri="{FF2B5EF4-FFF2-40B4-BE49-F238E27FC236}">
                <a16:creationId xmlns:a16="http://schemas.microsoft.com/office/drawing/2014/main" id="{7A3DB5CB-042E-7C41-B9E4-9EE17A888732}"/>
              </a:ext>
            </a:extLst>
          </p:cNvPr>
          <p:cNvSpPr txBox="1"/>
          <p:nvPr/>
        </p:nvSpPr>
        <p:spPr>
          <a:xfrm>
            <a:off x="9336336" y="1753004"/>
            <a:ext cx="7457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Dynamic</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graph</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4" name="TextBox 83">
            <a:extLst>
              <a:ext uri="{FF2B5EF4-FFF2-40B4-BE49-F238E27FC236}">
                <a16:creationId xmlns:a16="http://schemas.microsoft.com/office/drawing/2014/main" id="{46F0C533-4B79-CE4D-8477-96624437A8D7}"/>
              </a:ext>
            </a:extLst>
          </p:cNvPr>
          <p:cNvSpPr txBox="1"/>
          <p:nvPr/>
        </p:nvSpPr>
        <p:spPr>
          <a:xfrm>
            <a:off x="6828855" y="5130612"/>
            <a:ext cx="94253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Data</a:t>
            </a:r>
            <a:r>
              <a:rPr kumimoji="0" lang="zh-CN" altLang="en-US"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Sources</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5" name="TextBox 84">
            <a:extLst>
              <a:ext uri="{FF2B5EF4-FFF2-40B4-BE49-F238E27FC236}">
                <a16:creationId xmlns:a16="http://schemas.microsoft.com/office/drawing/2014/main" id="{837094A6-B118-094C-A0FE-3A52572C5E37}"/>
              </a:ext>
            </a:extLst>
          </p:cNvPr>
          <p:cNvSpPr txBox="1"/>
          <p:nvPr/>
        </p:nvSpPr>
        <p:spPr>
          <a:xfrm>
            <a:off x="7584095" y="4356494"/>
            <a:ext cx="52313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Load</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6" name="Left Arrow 85">
            <a:extLst>
              <a:ext uri="{FF2B5EF4-FFF2-40B4-BE49-F238E27FC236}">
                <a16:creationId xmlns:a16="http://schemas.microsoft.com/office/drawing/2014/main" id="{F603D8CA-3481-1446-8111-DB183F81FC69}"/>
              </a:ext>
            </a:extLst>
          </p:cNvPr>
          <p:cNvSpPr/>
          <p:nvPr/>
        </p:nvSpPr>
        <p:spPr>
          <a:xfrm>
            <a:off x="7589005" y="4845513"/>
            <a:ext cx="474738" cy="203999"/>
          </a:xfrm>
          <a:prstGeom prst="leftArrow">
            <a:avLst/>
          </a:prstGeom>
          <a:solidFill>
            <a:srgbClr val="189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sp>
        <p:nvSpPr>
          <p:cNvPr id="87" name="TextBox 86">
            <a:extLst>
              <a:ext uri="{FF2B5EF4-FFF2-40B4-BE49-F238E27FC236}">
                <a16:creationId xmlns:a16="http://schemas.microsoft.com/office/drawing/2014/main" id="{8E491DA6-7F83-1343-8C6A-06F6F5CF2B59}"/>
              </a:ext>
            </a:extLst>
          </p:cNvPr>
          <p:cNvSpPr txBox="1"/>
          <p:nvPr/>
        </p:nvSpPr>
        <p:spPr>
          <a:xfrm>
            <a:off x="7610381" y="4995854"/>
            <a:ext cx="4968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Store</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88" name="Right Arrow 87">
            <a:extLst>
              <a:ext uri="{FF2B5EF4-FFF2-40B4-BE49-F238E27FC236}">
                <a16:creationId xmlns:a16="http://schemas.microsoft.com/office/drawing/2014/main" id="{22416D3B-0AC6-0341-B233-888B6E6B8BBC}"/>
              </a:ext>
            </a:extLst>
          </p:cNvPr>
          <p:cNvSpPr/>
          <p:nvPr/>
        </p:nvSpPr>
        <p:spPr>
          <a:xfrm>
            <a:off x="7619244" y="4552246"/>
            <a:ext cx="511203" cy="227417"/>
          </a:xfrm>
          <a:prstGeom prst="rightArrow">
            <a:avLst/>
          </a:prstGeom>
          <a:solidFill>
            <a:srgbClr val="189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sp>
        <p:nvSpPr>
          <p:cNvPr id="90" name="TextBox 89">
            <a:extLst>
              <a:ext uri="{FF2B5EF4-FFF2-40B4-BE49-F238E27FC236}">
                <a16:creationId xmlns:a16="http://schemas.microsoft.com/office/drawing/2014/main" id="{B141649E-6ED8-DF4B-BDD5-FB0492452549}"/>
              </a:ext>
            </a:extLst>
          </p:cNvPr>
          <p:cNvSpPr txBox="1"/>
          <p:nvPr/>
        </p:nvSpPr>
        <p:spPr>
          <a:xfrm>
            <a:off x="8220502" y="5140484"/>
            <a:ext cx="72872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Graphs</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91" name="Rounded Rectangle 90">
            <a:extLst>
              <a:ext uri="{FF2B5EF4-FFF2-40B4-BE49-F238E27FC236}">
                <a16:creationId xmlns:a16="http://schemas.microsoft.com/office/drawing/2014/main" id="{A5E7256F-7C28-0144-8974-D6A701838F4E}"/>
              </a:ext>
            </a:extLst>
          </p:cNvPr>
          <p:cNvSpPr/>
          <p:nvPr/>
        </p:nvSpPr>
        <p:spPr>
          <a:xfrm>
            <a:off x="9474900" y="4552246"/>
            <a:ext cx="692255" cy="507747"/>
          </a:xfrm>
          <a:prstGeom prst="roundRect">
            <a:avLst/>
          </a:prstGeom>
          <a:solidFill>
            <a:srgbClr val="189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sp>
        <p:nvSpPr>
          <p:cNvPr id="92" name="Left Arrow 91">
            <a:extLst>
              <a:ext uri="{FF2B5EF4-FFF2-40B4-BE49-F238E27FC236}">
                <a16:creationId xmlns:a16="http://schemas.microsoft.com/office/drawing/2014/main" id="{E9104F92-CD1C-494D-9D2B-2B872F2C9285}"/>
              </a:ext>
            </a:extLst>
          </p:cNvPr>
          <p:cNvSpPr/>
          <p:nvPr/>
        </p:nvSpPr>
        <p:spPr>
          <a:xfrm>
            <a:off x="8982417" y="4735876"/>
            <a:ext cx="364374" cy="172242"/>
          </a:xfrm>
          <a:prstGeom prst="leftArrow">
            <a:avLst/>
          </a:prstGeom>
          <a:solidFill>
            <a:srgbClr val="189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ndParaRPr>
          </a:p>
        </p:txBody>
      </p:sp>
      <p:sp>
        <p:nvSpPr>
          <p:cNvPr id="93" name="TextBox 92">
            <a:extLst>
              <a:ext uri="{FF2B5EF4-FFF2-40B4-BE49-F238E27FC236}">
                <a16:creationId xmlns:a16="http://schemas.microsoft.com/office/drawing/2014/main" id="{7D3959C1-FA8A-A047-9A95-F83C2F7ADA5D}"/>
              </a:ext>
            </a:extLst>
          </p:cNvPr>
          <p:cNvSpPr txBox="1"/>
          <p:nvPr/>
        </p:nvSpPr>
        <p:spPr>
          <a:xfrm>
            <a:off x="9366679" y="4591164"/>
            <a:ext cx="87860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Built</a:t>
            </a:r>
            <a:r>
              <a:rPr kumimoji="0" lang="zh-CN" altLang="en-US"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 </a:t>
            </a:r>
            <a:r>
              <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in</a:t>
            </a:r>
            <a:r>
              <a:rPr kumimoji="0" lang="zh-CN" altLang="en-US"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 </a:t>
            </a:r>
            <a:endPar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Algo</a:t>
            </a:r>
            <a:endParaRPr kumimoji="0" lang="en-US" sz="12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sp>
        <p:nvSpPr>
          <p:cNvPr id="94" name="TextBox 93">
            <a:extLst>
              <a:ext uri="{FF2B5EF4-FFF2-40B4-BE49-F238E27FC236}">
                <a16:creationId xmlns:a16="http://schemas.microsoft.com/office/drawing/2014/main" id="{EFAFC6B3-1F4F-A440-B6B2-D1131E290AEA}"/>
              </a:ext>
            </a:extLst>
          </p:cNvPr>
          <p:cNvSpPr txBox="1"/>
          <p:nvPr/>
        </p:nvSpPr>
        <p:spPr>
          <a:xfrm>
            <a:off x="9382282" y="5047001"/>
            <a:ext cx="89750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Sample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Aggregate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Merge</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95" name="TextBox 94">
            <a:extLst>
              <a:ext uri="{FF2B5EF4-FFF2-40B4-BE49-F238E27FC236}">
                <a16:creationId xmlns:a16="http://schemas.microsoft.com/office/drawing/2014/main" id="{D86A36F2-77FF-F14F-8D2B-650CB6AF90A3}"/>
              </a:ext>
            </a:extLst>
          </p:cNvPr>
          <p:cNvSpPr txBox="1"/>
          <p:nvPr/>
        </p:nvSpPr>
        <p:spPr>
          <a:xfrm>
            <a:off x="8902663" y="4883203"/>
            <a:ext cx="5774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Apply</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97" name="TextBox 96">
            <a:extLst>
              <a:ext uri="{FF2B5EF4-FFF2-40B4-BE49-F238E27FC236}">
                <a16:creationId xmlns:a16="http://schemas.microsoft.com/office/drawing/2014/main" id="{7AA045DA-BC2A-AA4B-A551-02582D3B28FC}"/>
              </a:ext>
            </a:extLst>
          </p:cNvPr>
          <p:cNvSpPr txBox="1"/>
          <p:nvPr/>
        </p:nvSpPr>
        <p:spPr>
          <a:xfrm>
            <a:off x="7529158" y="1748740"/>
            <a:ext cx="93230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Pattern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FFFFFF"/>
                </a:solidFill>
                <a:effectLst/>
                <a:uLnTx/>
                <a:uFillTx/>
                <a:latin typeface="Alibaba Sans" panose="020B0503020203040204" pitchFamily="34" charset="0"/>
                <a:ea typeface="等线" panose="02010600030101010101" pitchFamily="2" charset="-122"/>
                <a:cs typeface="Alibaba Sans" panose="020B0503020203040204" pitchFamily="34" charset="0"/>
              </a:rPr>
              <a:t>Recognition</a:t>
            </a:r>
            <a:endParaRPr kumimoji="0" lang="en-US" sz="10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102" name="等腰三角形 101"/>
          <p:cNvSpPr>
            <a:spLocks noChangeAspect="1"/>
          </p:cNvSpPr>
          <p:nvPr/>
        </p:nvSpPr>
        <p:spPr>
          <a:xfrm rot="5400000">
            <a:off x="2677888" y="1308817"/>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10" name="等腰三角形 109"/>
          <p:cNvSpPr>
            <a:spLocks noChangeAspect="1"/>
          </p:cNvSpPr>
          <p:nvPr/>
        </p:nvSpPr>
        <p:spPr>
          <a:xfrm rot="5400000">
            <a:off x="3983664" y="1308818"/>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11" name="等腰三角形 110"/>
          <p:cNvSpPr>
            <a:spLocks noChangeAspect="1"/>
          </p:cNvSpPr>
          <p:nvPr/>
        </p:nvSpPr>
        <p:spPr>
          <a:xfrm rot="5400000">
            <a:off x="5402127" y="1308819"/>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12" name="等腰三角形 111"/>
          <p:cNvSpPr>
            <a:spLocks noChangeAspect="1"/>
          </p:cNvSpPr>
          <p:nvPr/>
        </p:nvSpPr>
        <p:spPr>
          <a:xfrm rot="5400000">
            <a:off x="6716617" y="1308820"/>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13" name="等腰三角形 112"/>
          <p:cNvSpPr>
            <a:spLocks noChangeAspect="1"/>
          </p:cNvSpPr>
          <p:nvPr/>
        </p:nvSpPr>
        <p:spPr>
          <a:xfrm rot="5400000">
            <a:off x="8017696" y="1308821"/>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sp>
        <p:nvSpPr>
          <p:cNvPr id="114" name="等腰三角形 113"/>
          <p:cNvSpPr>
            <a:spLocks noChangeAspect="1"/>
          </p:cNvSpPr>
          <p:nvPr/>
        </p:nvSpPr>
        <p:spPr>
          <a:xfrm rot="5400000">
            <a:off x="9327894" y="1308822"/>
            <a:ext cx="108000" cy="93103"/>
          </a:xfrm>
          <a:prstGeom prst="triangle">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609492" rtl="0" eaLnBrk="1" fontAlgn="auto" latinLnBrk="0" hangingPunct="0">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000000"/>
              </a:solidFill>
              <a:effectLst/>
              <a:uLnTx/>
              <a:uFillTx/>
              <a:latin typeface="Calibri"/>
              <a:ea typeface="+mj-ea"/>
              <a:cs typeface="Calibri"/>
              <a:sym typeface="Calibri"/>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1483" y="1719899"/>
            <a:ext cx="414690" cy="414690"/>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805" y="1723645"/>
            <a:ext cx="390658" cy="390658"/>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7375" y="1721777"/>
            <a:ext cx="413849" cy="413849"/>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0843" y="1716641"/>
            <a:ext cx="467104" cy="467104"/>
          </a:xfrm>
          <a:prstGeom prst="rect">
            <a:avLst/>
          </a:prstGeom>
        </p:spPr>
      </p:pic>
      <p:pic>
        <p:nvPicPr>
          <p:cNvPr id="98" name="图片 9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3927" y="4592724"/>
            <a:ext cx="338653" cy="338653"/>
          </a:xfrm>
          <a:prstGeom prst="rect">
            <a:avLst/>
          </a:prstGeom>
        </p:spPr>
      </p:pic>
      <p:sp>
        <p:nvSpPr>
          <p:cNvPr id="117" name="Rounded Rectangle 41">
            <a:extLst>
              <a:ext uri="{FF2B5EF4-FFF2-40B4-BE49-F238E27FC236}">
                <a16:creationId xmlns:a16="http://schemas.microsoft.com/office/drawing/2014/main" id="{152890F2-E5AB-7A43-B5C8-6B714748704B}"/>
              </a:ext>
            </a:extLst>
          </p:cNvPr>
          <p:cNvSpPr/>
          <p:nvPr/>
        </p:nvSpPr>
        <p:spPr>
          <a:xfrm>
            <a:off x="3009918" y="5088690"/>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118" name="TextBox 48">
            <a:extLst>
              <a:ext uri="{FF2B5EF4-FFF2-40B4-BE49-F238E27FC236}">
                <a16:creationId xmlns:a16="http://schemas.microsoft.com/office/drawing/2014/main" id="{DEF2232D-ED2B-EA47-A7D2-B5D894C57B81}"/>
              </a:ext>
            </a:extLst>
          </p:cNvPr>
          <p:cNvSpPr txBox="1"/>
          <p:nvPr/>
        </p:nvSpPr>
        <p:spPr>
          <a:xfrm>
            <a:off x="3394822" y="5249719"/>
            <a:ext cx="5960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WORKER</a:t>
            </a:r>
            <a:endParaRPr kumimoji="0" lang="en-US" sz="8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pic>
        <p:nvPicPr>
          <p:cNvPr id="119" name="图片 1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9774" y="5163421"/>
            <a:ext cx="338653" cy="338653"/>
          </a:xfrm>
          <a:prstGeom prst="rect">
            <a:avLst/>
          </a:prstGeom>
        </p:spPr>
      </p:pic>
      <p:sp>
        <p:nvSpPr>
          <p:cNvPr id="120" name="Rounded Rectangle 41">
            <a:extLst>
              <a:ext uri="{FF2B5EF4-FFF2-40B4-BE49-F238E27FC236}">
                <a16:creationId xmlns:a16="http://schemas.microsoft.com/office/drawing/2014/main" id="{152890F2-E5AB-7A43-B5C8-6B714748704B}"/>
              </a:ext>
            </a:extLst>
          </p:cNvPr>
          <p:cNvSpPr/>
          <p:nvPr/>
        </p:nvSpPr>
        <p:spPr>
          <a:xfrm>
            <a:off x="4043074" y="4517993"/>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121" name="TextBox 48">
            <a:extLst>
              <a:ext uri="{FF2B5EF4-FFF2-40B4-BE49-F238E27FC236}">
                <a16:creationId xmlns:a16="http://schemas.microsoft.com/office/drawing/2014/main" id="{DEF2232D-ED2B-EA47-A7D2-B5D894C57B81}"/>
              </a:ext>
            </a:extLst>
          </p:cNvPr>
          <p:cNvSpPr txBox="1"/>
          <p:nvPr/>
        </p:nvSpPr>
        <p:spPr>
          <a:xfrm>
            <a:off x="4427978" y="4679022"/>
            <a:ext cx="5960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WORKER</a:t>
            </a:r>
            <a:endParaRPr kumimoji="0" lang="en-US" sz="8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pic>
        <p:nvPicPr>
          <p:cNvPr id="122" name="图片 1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2930" y="4592724"/>
            <a:ext cx="338653" cy="338653"/>
          </a:xfrm>
          <a:prstGeom prst="rect">
            <a:avLst/>
          </a:prstGeom>
        </p:spPr>
      </p:pic>
      <p:sp>
        <p:nvSpPr>
          <p:cNvPr id="123" name="Rounded Rectangle 41">
            <a:extLst>
              <a:ext uri="{FF2B5EF4-FFF2-40B4-BE49-F238E27FC236}">
                <a16:creationId xmlns:a16="http://schemas.microsoft.com/office/drawing/2014/main" id="{152890F2-E5AB-7A43-B5C8-6B714748704B}"/>
              </a:ext>
            </a:extLst>
          </p:cNvPr>
          <p:cNvSpPr/>
          <p:nvPr/>
        </p:nvSpPr>
        <p:spPr>
          <a:xfrm>
            <a:off x="1984071" y="2853867"/>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cxnSp>
        <p:nvCxnSpPr>
          <p:cNvPr id="124" name="Straight Connector 44">
            <a:extLst>
              <a:ext uri="{FF2B5EF4-FFF2-40B4-BE49-F238E27FC236}">
                <a16:creationId xmlns:a16="http://schemas.microsoft.com/office/drawing/2014/main" id="{4063FC0C-E72D-BD49-963A-41696C06CA4C}"/>
              </a:ext>
            </a:extLst>
          </p:cNvPr>
          <p:cNvCxnSpPr/>
          <p:nvPr/>
        </p:nvCxnSpPr>
        <p:spPr>
          <a:xfrm>
            <a:off x="3024719" y="3123577"/>
            <a:ext cx="936000" cy="0"/>
          </a:xfrm>
          <a:prstGeom prst="line">
            <a:avLst/>
          </a:prstGeom>
          <a:noFill/>
          <a:ln w="25400" cap="flat" cmpd="sng" algn="ctr">
            <a:solidFill>
              <a:srgbClr val="1891FB"/>
            </a:solidFill>
            <a:prstDash val="solid"/>
            <a:miter lim="800000"/>
          </a:ln>
          <a:effectLst/>
        </p:spPr>
      </p:cxnSp>
      <p:cxnSp>
        <p:nvCxnSpPr>
          <p:cNvPr id="125" name="Straight Connector 45">
            <a:extLst>
              <a:ext uri="{FF2B5EF4-FFF2-40B4-BE49-F238E27FC236}">
                <a16:creationId xmlns:a16="http://schemas.microsoft.com/office/drawing/2014/main" id="{BF5000BC-FD7F-AC47-BB0C-ED06B7ED085C}"/>
              </a:ext>
            </a:extLst>
          </p:cNvPr>
          <p:cNvCxnSpPr/>
          <p:nvPr/>
        </p:nvCxnSpPr>
        <p:spPr>
          <a:xfrm>
            <a:off x="2490956" y="3422567"/>
            <a:ext cx="400048" cy="344563"/>
          </a:xfrm>
          <a:prstGeom prst="line">
            <a:avLst/>
          </a:prstGeom>
          <a:noFill/>
          <a:ln w="25400" cap="flat" cmpd="sng" algn="ctr">
            <a:solidFill>
              <a:srgbClr val="1891FB"/>
            </a:solidFill>
            <a:prstDash val="solid"/>
            <a:miter lim="800000"/>
          </a:ln>
          <a:effectLst/>
        </p:spPr>
      </p:cxnSp>
      <p:cxnSp>
        <p:nvCxnSpPr>
          <p:cNvPr id="126" name="Straight Connector 46">
            <a:extLst>
              <a:ext uri="{FF2B5EF4-FFF2-40B4-BE49-F238E27FC236}">
                <a16:creationId xmlns:a16="http://schemas.microsoft.com/office/drawing/2014/main" id="{0A05126B-ADFA-AB46-BFE1-999EC3E79727}"/>
              </a:ext>
            </a:extLst>
          </p:cNvPr>
          <p:cNvCxnSpPr>
            <a:cxnSpLocks/>
          </p:cNvCxnSpPr>
          <p:nvPr/>
        </p:nvCxnSpPr>
        <p:spPr>
          <a:xfrm flipH="1">
            <a:off x="4065680" y="3393900"/>
            <a:ext cx="405909" cy="394989"/>
          </a:xfrm>
          <a:prstGeom prst="line">
            <a:avLst/>
          </a:prstGeom>
          <a:noFill/>
          <a:ln w="25400" cap="flat" cmpd="sng" algn="ctr">
            <a:solidFill>
              <a:srgbClr val="1891FB"/>
            </a:solidFill>
            <a:prstDash val="solid"/>
            <a:miter lim="800000"/>
          </a:ln>
          <a:effectLst/>
        </p:spPr>
      </p:cxnSp>
      <p:sp>
        <p:nvSpPr>
          <p:cNvPr id="129" name="Rounded Rectangle 41">
            <a:extLst>
              <a:ext uri="{FF2B5EF4-FFF2-40B4-BE49-F238E27FC236}">
                <a16:creationId xmlns:a16="http://schemas.microsoft.com/office/drawing/2014/main" id="{152890F2-E5AB-7A43-B5C8-6B714748704B}"/>
              </a:ext>
            </a:extLst>
          </p:cNvPr>
          <p:cNvSpPr/>
          <p:nvPr/>
        </p:nvSpPr>
        <p:spPr>
          <a:xfrm>
            <a:off x="3009918" y="3424564"/>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132" name="Rounded Rectangle 41">
            <a:extLst>
              <a:ext uri="{FF2B5EF4-FFF2-40B4-BE49-F238E27FC236}">
                <a16:creationId xmlns:a16="http://schemas.microsoft.com/office/drawing/2014/main" id="{152890F2-E5AB-7A43-B5C8-6B714748704B}"/>
              </a:ext>
            </a:extLst>
          </p:cNvPr>
          <p:cNvSpPr/>
          <p:nvPr/>
        </p:nvSpPr>
        <p:spPr>
          <a:xfrm>
            <a:off x="4043074" y="2853867"/>
            <a:ext cx="972000" cy="492369"/>
          </a:xfrm>
          <a:prstGeom prst="roundRect">
            <a:avLst/>
          </a:prstGeom>
          <a:solidFill>
            <a:srgbClr val="1891F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endParaRPr>
          </a:p>
        </p:txBody>
      </p:sp>
      <p:sp>
        <p:nvSpPr>
          <p:cNvPr id="133" name="TextBox 48">
            <a:extLst>
              <a:ext uri="{FF2B5EF4-FFF2-40B4-BE49-F238E27FC236}">
                <a16:creationId xmlns:a16="http://schemas.microsoft.com/office/drawing/2014/main" id="{DEF2232D-ED2B-EA47-A7D2-B5D894C57B81}"/>
              </a:ext>
            </a:extLst>
          </p:cNvPr>
          <p:cNvSpPr txBox="1"/>
          <p:nvPr/>
        </p:nvSpPr>
        <p:spPr>
          <a:xfrm>
            <a:off x="4615726" y="2969923"/>
            <a:ext cx="4187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PS</a:t>
            </a:r>
            <a:endParaRPr kumimoji="0" lang="en-US" sz="12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pic>
        <p:nvPicPr>
          <p:cNvPr id="105" name="图片 10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3076" y="2894794"/>
            <a:ext cx="420616" cy="420616"/>
          </a:xfrm>
          <a:prstGeom prst="rect">
            <a:avLst/>
          </a:prstGeom>
        </p:spPr>
      </p:pic>
      <p:sp>
        <p:nvSpPr>
          <p:cNvPr id="135" name="TextBox 48">
            <a:extLst>
              <a:ext uri="{FF2B5EF4-FFF2-40B4-BE49-F238E27FC236}">
                <a16:creationId xmlns:a16="http://schemas.microsoft.com/office/drawing/2014/main" id="{DEF2232D-ED2B-EA47-A7D2-B5D894C57B81}"/>
              </a:ext>
            </a:extLst>
          </p:cNvPr>
          <p:cNvSpPr txBox="1"/>
          <p:nvPr/>
        </p:nvSpPr>
        <p:spPr>
          <a:xfrm>
            <a:off x="3569955" y="3544781"/>
            <a:ext cx="4187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PS</a:t>
            </a:r>
            <a:endParaRPr kumimoji="0" lang="en-US" sz="12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pic>
        <p:nvPicPr>
          <p:cNvPr id="136" name="图片 1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7305" y="3469652"/>
            <a:ext cx="420616" cy="420616"/>
          </a:xfrm>
          <a:prstGeom prst="rect">
            <a:avLst/>
          </a:prstGeom>
        </p:spPr>
      </p:pic>
      <p:sp>
        <p:nvSpPr>
          <p:cNvPr id="140" name="TextBox 48">
            <a:extLst>
              <a:ext uri="{FF2B5EF4-FFF2-40B4-BE49-F238E27FC236}">
                <a16:creationId xmlns:a16="http://schemas.microsoft.com/office/drawing/2014/main" id="{DEF2232D-ED2B-EA47-A7D2-B5D894C57B81}"/>
              </a:ext>
            </a:extLst>
          </p:cNvPr>
          <p:cNvSpPr txBox="1"/>
          <p:nvPr/>
        </p:nvSpPr>
        <p:spPr>
          <a:xfrm>
            <a:off x="2534676" y="2960192"/>
            <a:ext cx="4187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libaba Sans" panose="020B0503020203040204" pitchFamily="34" charset="0"/>
                <a:ea typeface="等线" panose="02010600030101010101" pitchFamily="2" charset="-122"/>
                <a:cs typeface="Alibaba Sans" panose="020B0503020203040204" pitchFamily="34" charset="0"/>
              </a:rPr>
              <a:t>PS</a:t>
            </a:r>
            <a:endParaRPr kumimoji="0" lang="en-US" sz="1200" b="0" i="0" u="none" strike="noStrike" kern="1200" cap="none" spc="0" normalizeH="0" baseline="0" noProof="0" dirty="0">
              <a:ln>
                <a:noFill/>
              </a:ln>
              <a:solidFill>
                <a:prstClr val="white"/>
              </a:solidFill>
              <a:effectLst/>
              <a:uLnTx/>
              <a:uFillTx/>
              <a:latin typeface="Alibaba Sans" panose="020B0503020203040204" pitchFamily="34" charset="0"/>
              <a:cs typeface="Alibaba Sans" panose="020B0503020203040204" pitchFamily="34" charset="0"/>
            </a:endParaRPr>
          </a:p>
        </p:txBody>
      </p:sp>
      <p:pic>
        <p:nvPicPr>
          <p:cNvPr id="141" name="图片 1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2026" y="2885063"/>
            <a:ext cx="420616" cy="420616"/>
          </a:xfrm>
          <a:prstGeom prst="rect">
            <a:avLst/>
          </a:prstGeom>
        </p:spPr>
      </p:pic>
      <p:pic>
        <p:nvPicPr>
          <p:cNvPr id="142" name="图片 1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69691" y="4529761"/>
            <a:ext cx="595731" cy="595731"/>
          </a:xfrm>
          <a:prstGeom prst="rect">
            <a:avLst/>
          </a:prstGeom>
        </p:spPr>
      </p:pic>
      <p:pic>
        <p:nvPicPr>
          <p:cNvPr id="143" name="图片 1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03040" y="4443174"/>
            <a:ext cx="682987" cy="682987"/>
          </a:xfrm>
          <a:prstGeom prst="rect">
            <a:avLst/>
          </a:prstGeom>
        </p:spPr>
      </p:pic>
      <p:pic>
        <p:nvPicPr>
          <p:cNvPr id="145" name="图片 1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0979" y="3380072"/>
            <a:ext cx="414021" cy="414021"/>
          </a:xfrm>
          <a:prstGeom prst="rect">
            <a:avLst/>
          </a:prstGeom>
        </p:spPr>
      </p:pic>
      <p:pic>
        <p:nvPicPr>
          <p:cNvPr id="146" name="图片 1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5467" y="2840617"/>
            <a:ext cx="414021" cy="414021"/>
          </a:xfrm>
          <a:prstGeom prst="rect">
            <a:avLst/>
          </a:prstGeom>
        </p:spPr>
      </p:pic>
      <p:pic>
        <p:nvPicPr>
          <p:cNvPr id="147" name="图片 1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08772" y="3370865"/>
            <a:ext cx="414021" cy="414021"/>
          </a:xfrm>
          <a:prstGeom prst="rect">
            <a:avLst/>
          </a:prstGeom>
        </p:spPr>
      </p:pic>
      <p:pic>
        <p:nvPicPr>
          <p:cNvPr id="149" name="图片 1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1001" y="2746248"/>
            <a:ext cx="525266" cy="525266"/>
          </a:xfrm>
          <a:prstGeom prst="rect">
            <a:avLst/>
          </a:prstGeom>
        </p:spPr>
      </p:pic>
      <p:pic>
        <p:nvPicPr>
          <p:cNvPr id="151" name="图片 15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63193" y="2746248"/>
            <a:ext cx="525266" cy="525266"/>
          </a:xfrm>
          <a:prstGeom prst="rect">
            <a:avLst/>
          </a:prstGeom>
        </p:spPr>
      </p:pic>
      <p:pic>
        <p:nvPicPr>
          <p:cNvPr id="152" name="图片 15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51199" y="3398138"/>
            <a:ext cx="525266" cy="525266"/>
          </a:xfrm>
          <a:prstGeom prst="rect">
            <a:avLst/>
          </a:prstGeom>
        </p:spPr>
      </p:pic>
      <p:pic>
        <p:nvPicPr>
          <p:cNvPr id="153" name="图片 15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23626" y="1697470"/>
            <a:ext cx="497292" cy="497292"/>
          </a:xfrm>
          <a:prstGeom prst="rect">
            <a:avLst/>
          </a:prstGeom>
        </p:spPr>
      </p:pic>
      <p:sp>
        <p:nvSpPr>
          <p:cNvPr id="99" name="Rounded Rectangle 98">
            <a:extLst>
              <a:ext uri="{FF2B5EF4-FFF2-40B4-BE49-F238E27FC236}">
                <a16:creationId xmlns:a16="http://schemas.microsoft.com/office/drawing/2014/main" id="{6B389B49-78C8-534E-8A83-1EB267B60838}"/>
              </a:ext>
            </a:extLst>
          </p:cNvPr>
          <p:cNvSpPr/>
          <p:nvPr/>
        </p:nvSpPr>
        <p:spPr>
          <a:xfrm>
            <a:off x="1349903" y="2318712"/>
            <a:ext cx="9325956" cy="3480585"/>
          </a:xfrm>
          <a:prstGeom prst="roundRect">
            <a:avLst>
              <a:gd name="adj" fmla="val 3531"/>
            </a:avLst>
          </a:prstGeom>
          <a:solidFill>
            <a:srgbClr val="1891FB"/>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1.</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Rich</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algorithm</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warehouse</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with</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improved</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accuracy</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measures</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(5%-90%)</a:t>
            </a:r>
            <a:r>
              <a:rPr kumimoji="0" lang="zh-CN" alt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for</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practical</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endPar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challenges;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2.</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P</a:t>
            </a:r>
            <a:r>
              <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erforms an order of magnitude faster in terms of graph building</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e.g.,</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492.90 million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vertices, 6.82 billion edges and rich attributes</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2</a:t>
            </a:r>
            <a:r>
              <a:rPr kumimoji="0" lang="zh-CN" alt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 </a:t>
            </a:r>
            <a:r>
              <a:rPr kumimoji="0" lang="en-US" altLang="zh-CN"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minutes</a:t>
            </a:r>
            <a:r>
              <a:rPr kumimoji="0" lang="zh-CN" alt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vs</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hours</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by</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other</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state-of-</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the-arts;</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endPar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3.</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r>
              <a:rPr kumimoji="0" 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40%-50% </a:t>
            </a:r>
            <a:r>
              <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faster with the novel caching strategy and demonstrates around </a:t>
            </a:r>
            <a:r>
              <a:rPr kumimoji="0" 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12 times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3164E"/>
                </a:solidFill>
                <a:effectLst/>
                <a:uLnTx/>
                <a:uFillTx/>
                <a:latin typeface="Alibaba Sans Medium" panose="020B0603020203040204" pitchFamily="34" charset="0"/>
                <a:cs typeface="Alibaba Sans Medium" panose="020B0603020203040204" pitchFamily="34" charset="0"/>
              </a:rPr>
              <a:t>         speed up </a:t>
            </a:r>
            <a:r>
              <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with the improved runtime</a:t>
            </a:r>
            <a:r>
              <a:rPr kumimoji="0" lang="en-US" altLang="zh-CN"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a:t>
            </a:r>
            <a:r>
              <a:rPr kumimoji="0" lang="zh-CN" alt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rPr>
              <a:t> </a:t>
            </a:r>
            <a:endParaRPr kumimoji="0" lang="en-US" sz="1600" b="0" i="0" u="none" strike="noStrike" kern="1200" cap="none" spc="0" normalizeH="0" baseline="0" noProof="0" dirty="0">
              <a:ln>
                <a:noFill/>
              </a:ln>
              <a:solidFill>
                <a:srgbClr val="FFFFFF"/>
              </a:solidFill>
              <a:effectLst/>
              <a:uLnTx/>
              <a:uFillTx/>
              <a:latin typeface="Alibaba Sans" panose="020B0503020203040204" pitchFamily="34" charset="0"/>
              <a:cs typeface="Alibaba Sans" panose="020B0503020203040204" pitchFamily="34" charset="0"/>
            </a:endParaRPr>
          </a:p>
        </p:txBody>
      </p:sp>
      <p:sp>
        <p:nvSpPr>
          <p:cNvPr id="2" name="Rectangle 1">
            <a:extLst>
              <a:ext uri="{FF2B5EF4-FFF2-40B4-BE49-F238E27FC236}">
                <a16:creationId xmlns:a16="http://schemas.microsoft.com/office/drawing/2014/main" id="{F3253AD7-C208-9048-84BF-E6A7949EB61A}"/>
              </a:ext>
            </a:extLst>
          </p:cNvPr>
          <p:cNvSpPr/>
          <p:nvPr/>
        </p:nvSpPr>
        <p:spPr>
          <a:xfrm>
            <a:off x="3686319" y="447284"/>
            <a:ext cx="6677688" cy="461665"/>
          </a:xfrm>
          <a:prstGeom prst="rect">
            <a:avLst/>
          </a:prstGeom>
        </p:spPr>
        <p:txBody>
          <a:bodyPr wrap="square">
            <a:spAutoFit/>
          </a:bodyPr>
          <a:lstStyle/>
          <a:p>
            <a:r>
              <a:rPr lang="en-US" sz="1200" dirty="0" err="1">
                <a:solidFill>
                  <a:schemeClr val="bg1"/>
                </a:solidFill>
                <a:latin typeface="Roboto"/>
              </a:rPr>
              <a:t>AliGraph</a:t>
            </a:r>
            <a:r>
              <a:rPr lang="en-US" sz="1200" dirty="0">
                <a:solidFill>
                  <a:schemeClr val="bg1"/>
                </a:solidFill>
                <a:latin typeface="Roboto"/>
              </a:rPr>
              <a:t>: A Comprehensive Graph Neural Network Platform. 45th International Conference on Very Large Data Bases (VLDB), 2019.</a:t>
            </a:r>
            <a:endParaRPr lang="en-US" sz="1200" dirty="0">
              <a:solidFill>
                <a:schemeClr val="bg1"/>
              </a:solidFill>
            </a:endParaRPr>
          </a:p>
        </p:txBody>
      </p:sp>
    </p:spTree>
    <p:extLst>
      <p:ext uri="{BB962C8B-B14F-4D97-AF65-F5344CB8AC3E}">
        <p14:creationId xmlns:p14="http://schemas.microsoft.com/office/powerpoint/2010/main" val="16253210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第一部分"/>
          <p:cNvSpPr txBox="1"/>
          <p:nvPr/>
        </p:nvSpPr>
        <p:spPr>
          <a:xfrm>
            <a:off x="3239634" y="2570732"/>
            <a:ext cx="881652"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Part 2</a:t>
            </a:r>
          </a:p>
        </p:txBody>
      </p:sp>
      <p:sp>
        <p:nvSpPr>
          <p:cNvPr id="3" name="线条"/>
          <p:cNvSpPr/>
          <p:nvPr/>
        </p:nvSpPr>
        <p:spPr>
          <a:xfrm flipH="1">
            <a:off x="2899609" y="2563010"/>
            <a:ext cx="1" cy="1067293"/>
          </a:xfrm>
          <a:prstGeom prst="line">
            <a:avLst/>
          </a:prstGeom>
          <a:ln w="28575">
            <a:solidFill>
              <a:srgbClr val="1719C9"/>
            </a:solidFill>
          </a:ln>
        </p:spPr>
        <p:txBody>
          <a:bodyPr lIns="45719" rIns="45719"/>
          <a:lstStyle/>
          <a:p>
            <a:endParaRPr/>
          </a:p>
        </p:txBody>
      </p:sp>
      <p:sp>
        <p:nvSpPr>
          <p:cNvPr id="4" name="01"/>
          <p:cNvSpPr txBox="1"/>
          <p:nvPr/>
        </p:nvSpPr>
        <p:spPr>
          <a:xfrm>
            <a:off x="1068078" y="2249098"/>
            <a:ext cx="2299401" cy="1785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0">
                <a:solidFill>
                  <a:srgbClr val="008E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02</a:t>
            </a:r>
            <a:endParaRPr dirty="0">
              <a:latin typeface="Alibaba Sans" panose="020B0503020203040204" pitchFamily="34" charset="0"/>
              <a:cs typeface="Alibaba Sans" panose="020B0503020203040204" pitchFamily="34" charset="0"/>
            </a:endParaRPr>
          </a:p>
        </p:txBody>
      </p:sp>
      <p:sp>
        <p:nvSpPr>
          <p:cNvPr id="5" name="这里是一段副标题"/>
          <p:cNvSpPr txBox="1"/>
          <p:nvPr/>
        </p:nvSpPr>
        <p:spPr>
          <a:xfrm>
            <a:off x="3225595" y="3091050"/>
            <a:ext cx="7303860" cy="12311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defRPr sz="4000">
                <a:solidFill>
                  <a:srgbClr val="FFFFFF"/>
                </a:solidFill>
                <a:latin typeface="Microsoft YaHei"/>
                <a:ea typeface="Microsoft YaHei"/>
                <a:cs typeface="Microsoft YaHei"/>
                <a:sym typeface="Microsoft YaHei"/>
              </a:defRPr>
            </a:lvl1pPr>
          </a:lstStyle>
          <a:p>
            <a:pPr>
              <a:defRPr/>
            </a:pPr>
            <a:r>
              <a:rPr kumimoji="1" lang="en-US" altLang="zh-CN" dirty="0">
                <a:solidFill>
                  <a:schemeClr val="bg1"/>
                </a:solidFill>
                <a:latin typeface="Alibaba Sans" panose="020B0503020203040204" pitchFamily="34" charset="0"/>
                <a:ea typeface="微软雅黑"/>
                <a:cs typeface="Alibaba Sans" panose="020B0503020203040204" pitchFamily="34" charset="0"/>
              </a:rPr>
              <a:t>Graph</a:t>
            </a:r>
            <a:r>
              <a:rPr kumimoji="1" lang="zh-CN" altLang="en-US" dirty="0">
                <a:solidFill>
                  <a:schemeClr val="bg1"/>
                </a:solidFill>
                <a:latin typeface="Alibaba Sans" panose="020B0503020203040204" pitchFamily="34" charset="0"/>
                <a:ea typeface="微软雅黑"/>
                <a:cs typeface="Alibaba Sans" panose="020B0503020203040204" pitchFamily="34" charset="0"/>
              </a:rPr>
              <a:t> </a:t>
            </a:r>
            <a:r>
              <a:rPr kumimoji="1" lang="en-US" altLang="zh-CN" dirty="0">
                <a:solidFill>
                  <a:schemeClr val="bg1"/>
                </a:solidFill>
                <a:latin typeface="Alibaba Sans" panose="020B0503020203040204" pitchFamily="34" charset="0"/>
                <a:ea typeface="微软雅黑"/>
                <a:cs typeface="Alibaba Sans" panose="020B0503020203040204" pitchFamily="34" charset="0"/>
              </a:rPr>
              <a:t>Neural</a:t>
            </a:r>
            <a:r>
              <a:rPr kumimoji="1" lang="zh-CN" altLang="en-US" dirty="0">
                <a:solidFill>
                  <a:schemeClr val="bg1"/>
                </a:solidFill>
                <a:latin typeface="Alibaba Sans" panose="020B0503020203040204" pitchFamily="34" charset="0"/>
                <a:ea typeface="微软雅黑"/>
                <a:cs typeface="Alibaba Sans" panose="020B0503020203040204" pitchFamily="34" charset="0"/>
              </a:rPr>
              <a:t> </a:t>
            </a:r>
            <a:r>
              <a:rPr kumimoji="1" lang="en-US" altLang="zh-CN" dirty="0">
                <a:solidFill>
                  <a:schemeClr val="bg1"/>
                </a:solidFill>
                <a:latin typeface="Alibaba Sans" panose="020B0503020203040204" pitchFamily="34" charset="0"/>
                <a:ea typeface="微软雅黑"/>
                <a:cs typeface="Alibaba Sans" panose="020B0503020203040204" pitchFamily="34" charset="0"/>
              </a:rPr>
              <a:t>Network</a:t>
            </a:r>
            <a:r>
              <a:rPr kumimoji="1" lang="zh-CN" altLang="en-US" dirty="0">
                <a:solidFill>
                  <a:schemeClr val="bg1"/>
                </a:solidFill>
                <a:latin typeface="Alibaba Sans" panose="020B0503020203040204" pitchFamily="34" charset="0"/>
                <a:ea typeface="微软雅黑"/>
                <a:cs typeface="Alibaba Sans" panose="020B0503020203040204" pitchFamily="34" charset="0"/>
              </a:rPr>
              <a:t> </a:t>
            </a:r>
            <a:r>
              <a:rPr kumimoji="1" lang="en-US" altLang="zh-CN" dirty="0">
                <a:solidFill>
                  <a:schemeClr val="bg1"/>
                </a:solidFill>
                <a:latin typeface="Alibaba Sans" panose="020B0503020203040204" pitchFamily="34" charset="0"/>
                <a:ea typeface="微软雅黑"/>
                <a:cs typeface="Alibaba Sans" panose="020B0503020203040204" pitchFamily="34" charset="0"/>
              </a:rPr>
              <a:t>in</a:t>
            </a:r>
            <a:r>
              <a:rPr kumimoji="1" lang="zh-CN" altLang="en-US" dirty="0">
                <a:solidFill>
                  <a:schemeClr val="bg1"/>
                </a:solidFill>
                <a:latin typeface="Alibaba Sans" panose="020B0503020203040204" pitchFamily="34" charset="0"/>
                <a:ea typeface="微软雅黑"/>
                <a:cs typeface="Alibaba Sans" panose="020B0503020203040204" pitchFamily="34" charset="0"/>
              </a:rPr>
              <a:t> </a:t>
            </a:r>
            <a:endParaRPr kumimoji="1" lang="en-US" altLang="zh-CN" dirty="0">
              <a:solidFill>
                <a:schemeClr val="bg1"/>
              </a:solidFill>
              <a:latin typeface="Alibaba Sans" panose="020B0503020203040204" pitchFamily="34" charset="0"/>
              <a:ea typeface="微软雅黑"/>
              <a:cs typeface="Alibaba Sans" panose="020B0503020203040204" pitchFamily="34" charset="0"/>
            </a:endParaRPr>
          </a:p>
          <a:p>
            <a:pPr>
              <a:defRPr/>
            </a:pPr>
            <a:r>
              <a:rPr kumimoji="1" lang="en-US" altLang="zh-CN" dirty="0">
                <a:solidFill>
                  <a:schemeClr val="bg1"/>
                </a:solidFill>
                <a:latin typeface="Alibaba Sans" panose="020B0503020203040204" pitchFamily="34" charset="0"/>
                <a:ea typeface="微软雅黑"/>
                <a:cs typeface="Alibaba Sans" panose="020B0503020203040204" pitchFamily="34" charset="0"/>
              </a:rPr>
              <a:t>Practice</a:t>
            </a:r>
            <a:endParaRPr kumimoji="1" lang="zh-CN" altLang="en-US" dirty="0">
              <a:solidFill>
                <a:schemeClr val="bg1"/>
              </a:solidFill>
              <a:latin typeface="Alibaba Sans" panose="020B0503020203040204" pitchFamily="34" charset="0"/>
              <a:ea typeface="微软雅黑"/>
              <a:cs typeface="Alibaba Sans" panose="020B0503020203040204" pitchFamily="34" charset="0"/>
            </a:endParaRPr>
          </a:p>
        </p:txBody>
      </p:sp>
    </p:spTree>
    <p:extLst>
      <p:ext uri="{BB962C8B-B14F-4D97-AF65-F5344CB8AC3E}">
        <p14:creationId xmlns:p14="http://schemas.microsoft.com/office/powerpoint/2010/main" val="35604506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A423D2FC-D8BB-E444-9625-956D4C3EDF9D}"/>
              </a:ext>
            </a:extLst>
          </p:cNvPr>
          <p:cNvSpPr txBox="1"/>
          <p:nvPr/>
        </p:nvSpPr>
        <p:spPr>
          <a:xfrm>
            <a:off x="239921"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Various</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GE/GNN</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Methods</a:t>
            </a:r>
          </a:p>
        </p:txBody>
      </p:sp>
      <p:pic>
        <p:nvPicPr>
          <p:cNvPr id="4" name="Picture 3">
            <a:extLst>
              <a:ext uri="{FF2B5EF4-FFF2-40B4-BE49-F238E27FC236}">
                <a16:creationId xmlns:a16="http://schemas.microsoft.com/office/drawing/2014/main" id="{0987F76E-A2E4-B747-BF10-EE815D131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833" y="722174"/>
            <a:ext cx="5645978" cy="5912717"/>
          </a:xfrm>
          <a:prstGeom prst="rect">
            <a:avLst/>
          </a:prstGeom>
        </p:spPr>
      </p:pic>
    </p:spTree>
    <p:extLst>
      <p:ext uri="{BB962C8B-B14F-4D97-AF65-F5344CB8AC3E}">
        <p14:creationId xmlns:p14="http://schemas.microsoft.com/office/powerpoint/2010/main" val="110726711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Sampling</a:t>
            </a:r>
          </a:p>
        </p:txBody>
      </p:sp>
      <p:sp>
        <p:nvSpPr>
          <p:cNvPr id="3" name="TextBox 2">
            <a:extLst>
              <a:ext uri="{FF2B5EF4-FFF2-40B4-BE49-F238E27FC236}">
                <a16:creationId xmlns:a16="http://schemas.microsoft.com/office/drawing/2014/main" id="{40BE0EA5-6FE7-5347-9C54-7CB2A4CB5BCB}"/>
              </a:ext>
            </a:extLst>
          </p:cNvPr>
          <p:cNvSpPr txBox="1"/>
          <p:nvPr/>
        </p:nvSpPr>
        <p:spPr>
          <a:xfrm>
            <a:off x="1953138" y="629408"/>
            <a:ext cx="9026013"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defTabSz="609492" hangingPunct="0">
              <a:buFont typeface="Arial" panose="020B0604020202020204" pitchFamily="34" charset="0"/>
              <a:buChar char="•"/>
            </a:pPr>
            <a:r>
              <a:rPr lang="en-US" altLang="zh-CN" sz="2400" dirty="0">
                <a:solidFill>
                  <a:schemeClr val="bg1"/>
                </a:solidFill>
                <a:latin typeface="+mj-lt"/>
                <a:ea typeface="+mj-ea"/>
                <a:cs typeface="+mj-cs"/>
                <a:sym typeface="Calibri"/>
              </a:rPr>
              <a:t>Representative</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and</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negative</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sampling</a:t>
            </a:r>
          </a:p>
          <a:p>
            <a:pPr marL="342900" indent="-342900" defTabSz="609492" hangingPunct="0">
              <a:buFont typeface="Arial" panose="020B0604020202020204" pitchFamily="34" charset="0"/>
              <a:buChar char="•"/>
            </a:pPr>
            <a:r>
              <a:rPr lang="en-US" altLang="zh-CN" dirty="0">
                <a:solidFill>
                  <a:schemeClr val="bg1"/>
                </a:solidFill>
              </a:rPr>
              <a:t>Borrow</a:t>
            </a:r>
            <a:r>
              <a:rPr lang="zh-CN" altLang="en-US" dirty="0">
                <a:solidFill>
                  <a:schemeClr val="bg1"/>
                </a:solidFill>
              </a:rPr>
              <a:t> </a:t>
            </a:r>
            <a:r>
              <a:rPr lang="en-US" altLang="zh-CN" dirty="0">
                <a:solidFill>
                  <a:schemeClr val="bg1"/>
                </a:solidFill>
              </a:rPr>
              <a:t>idea</a:t>
            </a:r>
            <a:r>
              <a:rPr lang="zh-CN" altLang="en-US" dirty="0">
                <a:solidFill>
                  <a:schemeClr val="bg1"/>
                </a:solidFill>
              </a:rPr>
              <a:t> </a:t>
            </a:r>
            <a:r>
              <a:rPr lang="en-US" altLang="zh-CN" dirty="0">
                <a:solidFill>
                  <a:schemeClr val="bg1"/>
                </a:solidFill>
              </a:rPr>
              <a:t>from</a:t>
            </a:r>
            <a:r>
              <a:rPr lang="zh-CN" altLang="en-US" dirty="0">
                <a:solidFill>
                  <a:schemeClr val="bg1"/>
                </a:solidFill>
              </a:rPr>
              <a:t> </a:t>
            </a:r>
            <a:r>
              <a:rPr lang="en-US" altLang="zh-CN" dirty="0">
                <a:solidFill>
                  <a:schemeClr val="bg1"/>
                </a:solidFill>
              </a:rPr>
              <a:t>importance</a:t>
            </a:r>
            <a:r>
              <a:rPr lang="zh-CN" altLang="en-US" dirty="0">
                <a:solidFill>
                  <a:schemeClr val="bg1"/>
                </a:solidFill>
              </a:rPr>
              <a:t> </a:t>
            </a:r>
            <a:r>
              <a:rPr lang="en-US" altLang="zh-CN" dirty="0">
                <a:solidFill>
                  <a:schemeClr val="bg1"/>
                </a:solidFill>
              </a:rPr>
              <a:t>sampling</a:t>
            </a:r>
          </a:p>
          <a:p>
            <a:pPr marL="342900" indent="-342900" defTabSz="609492" hangingPunct="0">
              <a:buFont typeface="Arial" panose="020B0604020202020204" pitchFamily="34" charset="0"/>
              <a:buChar char="•"/>
            </a:pPr>
            <a:r>
              <a:rPr lang="en-US" altLang="zh-CN" sz="2400" dirty="0">
                <a:solidFill>
                  <a:schemeClr val="bg1"/>
                </a:solidFill>
                <a:latin typeface="+mj-lt"/>
                <a:ea typeface="+mj-ea"/>
                <a:cs typeface="+mj-cs"/>
                <a:sym typeface="Calibri"/>
              </a:rPr>
              <a:t>Extend</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node-wise</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to</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batch-wise</a:t>
            </a:r>
            <a:r>
              <a:rPr lang="zh-CN" altLang="en-US" sz="2400" dirty="0">
                <a:solidFill>
                  <a:schemeClr val="bg1"/>
                </a:solidFill>
                <a:latin typeface="+mj-lt"/>
                <a:ea typeface="+mj-ea"/>
                <a:cs typeface="+mj-cs"/>
                <a:sym typeface="Calibri"/>
              </a:rPr>
              <a:t> </a:t>
            </a:r>
            <a:r>
              <a:rPr lang="en-US" altLang="zh-CN" sz="2400" dirty="0">
                <a:solidFill>
                  <a:schemeClr val="bg1"/>
                </a:solidFill>
                <a:latin typeface="+mj-lt"/>
                <a:ea typeface="+mj-ea"/>
                <a:cs typeface="+mj-cs"/>
                <a:sym typeface="Calibri"/>
              </a:rPr>
              <a:t>sampling</a:t>
            </a:r>
          </a:p>
          <a:p>
            <a:pPr marL="342900" indent="-342900" defTabSz="609492" hangingPunct="0">
              <a:buFont typeface="Arial" panose="020B0604020202020204" pitchFamily="34" charset="0"/>
              <a:buChar char="•"/>
            </a:pPr>
            <a:r>
              <a:rPr lang="en-US" altLang="zh-CN" dirty="0">
                <a:solidFill>
                  <a:schemeClr val="bg1"/>
                </a:solidFill>
              </a:rPr>
              <a:t>Type-dependent</a:t>
            </a:r>
            <a:r>
              <a:rPr lang="zh-CN" altLang="en-US" dirty="0">
                <a:solidFill>
                  <a:schemeClr val="bg1"/>
                </a:solidFill>
              </a:rPr>
              <a:t> </a:t>
            </a:r>
            <a:r>
              <a:rPr lang="en-US" altLang="zh-CN" dirty="0">
                <a:solidFill>
                  <a:schemeClr val="bg1"/>
                </a:solidFill>
              </a:rPr>
              <a:t>&amp;</a:t>
            </a:r>
            <a:r>
              <a:rPr lang="zh-CN" altLang="en-US" dirty="0">
                <a:solidFill>
                  <a:schemeClr val="bg1"/>
                </a:solidFill>
              </a:rPr>
              <a:t> </a:t>
            </a:r>
            <a:r>
              <a:rPr lang="en-US" altLang="zh-CN" dirty="0">
                <a:solidFill>
                  <a:schemeClr val="bg1"/>
                </a:solidFill>
              </a:rPr>
              <a:t>-fusion</a:t>
            </a:r>
            <a:r>
              <a:rPr lang="zh-CN" altLang="en-US" dirty="0">
                <a:solidFill>
                  <a:schemeClr val="bg1"/>
                </a:solidFill>
              </a:rPr>
              <a:t> </a:t>
            </a:r>
            <a:r>
              <a:rPr lang="en-US" altLang="zh-CN" dirty="0">
                <a:solidFill>
                  <a:schemeClr val="bg1"/>
                </a:solidFill>
              </a:rPr>
              <a:t>sampling</a:t>
            </a:r>
            <a:r>
              <a:rPr lang="zh-CN" altLang="en-US" dirty="0">
                <a:solidFill>
                  <a:schemeClr val="bg1"/>
                </a:solidFill>
              </a:rPr>
              <a:t> </a:t>
            </a:r>
            <a:r>
              <a:rPr lang="en-US" altLang="zh-CN" dirty="0">
                <a:solidFill>
                  <a:schemeClr val="bg1"/>
                </a:solidFill>
              </a:rPr>
              <a:t>with</a:t>
            </a:r>
            <a:r>
              <a:rPr lang="zh-CN" altLang="en-US" dirty="0">
                <a:solidFill>
                  <a:schemeClr val="bg1"/>
                </a:solidFill>
              </a:rPr>
              <a:t> </a:t>
            </a:r>
            <a:r>
              <a:rPr lang="en-US" altLang="zh-CN" dirty="0">
                <a:solidFill>
                  <a:schemeClr val="bg1"/>
                </a:solidFill>
              </a:rPr>
              <a:t>self-normalization</a:t>
            </a:r>
          </a:p>
          <a:p>
            <a:pPr marL="342900" indent="-342900" defTabSz="609492" hangingPunct="0">
              <a:buFont typeface="Arial" panose="020B0604020202020204" pitchFamily="34" charset="0"/>
              <a:buChar char="•"/>
            </a:pPr>
            <a:r>
              <a:rPr lang="en-US" altLang="zh-CN" sz="2400" dirty="0">
                <a:solidFill>
                  <a:schemeClr val="bg1"/>
                </a:solidFill>
                <a:latin typeface="+mj-lt"/>
                <a:ea typeface="+mj-ea"/>
                <a:cs typeface="+mj-cs"/>
                <a:sym typeface="Calibri"/>
              </a:rPr>
              <a:t>Compu</a:t>
            </a:r>
            <a:r>
              <a:rPr lang="en-US" altLang="zh-CN" dirty="0">
                <a:solidFill>
                  <a:schemeClr val="bg1"/>
                </a:solidFill>
              </a:rPr>
              <a:t>tational</a:t>
            </a:r>
            <a:r>
              <a:rPr lang="zh-CN" altLang="en-US" dirty="0">
                <a:solidFill>
                  <a:schemeClr val="bg1"/>
                </a:solidFill>
              </a:rPr>
              <a:t> </a:t>
            </a:r>
            <a:r>
              <a:rPr lang="en-US" altLang="zh-CN" dirty="0">
                <a:solidFill>
                  <a:schemeClr val="bg1"/>
                </a:solidFill>
              </a:rPr>
              <a:t>complexity</a:t>
            </a:r>
            <a:r>
              <a:rPr lang="zh-CN" altLang="en-US" dirty="0">
                <a:solidFill>
                  <a:schemeClr val="bg1"/>
                </a:solidFill>
              </a:rPr>
              <a:t> </a:t>
            </a:r>
            <a:r>
              <a:rPr lang="en-US" altLang="zh-CN" dirty="0">
                <a:solidFill>
                  <a:schemeClr val="bg1"/>
                </a:solidFill>
              </a:rPr>
              <a:t>drops</a:t>
            </a:r>
            <a:r>
              <a:rPr lang="zh-CN" altLang="en-US" dirty="0">
                <a:solidFill>
                  <a:schemeClr val="bg1"/>
                </a:solidFill>
              </a:rPr>
              <a:t> </a:t>
            </a:r>
            <a:r>
              <a:rPr lang="en-US" altLang="zh-CN" dirty="0">
                <a:solidFill>
                  <a:schemeClr val="bg1"/>
                </a:solidFill>
              </a:rPr>
              <a:t>from</a:t>
            </a:r>
            <a:r>
              <a:rPr lang="zh-CN" altLang="en-US" dirty="0">
                <a:solidFill>
                  <a:schemeClr val="bg1"/>
                </a:solidFill>
              </a:rPr>
              <a:t> </a:t>
            </a:r>
            <a:r>
              <a:rPr lang="en-US" altLang="zh-CN" dirty="0">
                <a:solidFill>
                  <a:schemeClr val="bg1"/>
                </a:solidFill>
              </a:rPr>
              <a:t>O(|E|+|V|)</a:t>
            </a:r>
            <a:r>
              <a:rPr lang="zh-CN" altLang="en-US" dirty="0">
                <a:solidFill>
                  <a:schemeClr val="bg1"/>
                </a:solidFill>
              </a:rPr>
              <a:t> </a:t>
            </a:r>
            <a:r>
              <a:rPr lang="en-US" altLang="zh-CN" dirty="0">
                <a:solidFill>
                  <a:schemeClr val="bg1"/>
                </a:solidFill>
              </a:rPr>
              <a:t>to</a:t>
            </a:r>
            <a:r>
              <a:rPr lang="zh-CN" altLang="en-US" dirty="0">
                <a:solidFill>
                  <a:schemeClr val="bg1"/>
                </a:solidFill>
              </a:rPr>
              <a:t> </a:t>
            </a:r>
            <a:r>
              <a:rPr lang="en-US" altLang="zh-CN" dirty="0">
                <a:solidFill>
                  <a:schemeClr val="bg1"/>
                </a:solidFill>
              </a:rPr>
              <a:t>O(|V|)</a:t>
            </a:r>
            <a:endParaRPr lang="en-US" sz="2400" dirty="0">
              <a:solidFill>
                <a:schemeClr val="bg1"/>
              </a:solidFill>
              <a:latin typeface="+mj-lt"/>
              <a:ea typeface="+mj-ea"/>
              <a:cs typeface="+mj-cs"/>
              <a:sym typeface="Calibri"/>
            </a:endParaRPr>
          </a:p>
        </p:txBody>
      </p:sp>
      <p:pic>
        <p:nvPicPr>
          <p:cNvPr id="5" name="Picture 4">
            <a:extLst>
              <a:ext uri="{FF2B5EF4-FFF2-40B4-BE49-F238E27FC236}">
                <a16:creationId xmlns:a16="http://schemas.microsoft.com/office/drawing/2014/main" id="{14B8F8FE-657F-0A40-80CC-6D47DD2C1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089" y="2576093"/>
            <a:ext cx="4953000" cy="4114800"/>
          </a:xfrm>
          <a:prstGeom prst="rect">
            <a:avLst/>
          </a:prstGeom>
        </p:spPr>
      </p:pic>
      <p:pic>
        <p:nvPicPr>
          <p:cNvPr id="7" name="Picture 6">
            <a:extLst>
              <a:ext uri="{FF2B5EF4-FFF2-40B4-BE49-F238E27FC236}">
                <a16:creationId xmlns:a16="http://schemas.microsoft.com/office/drawing/2014/main" id="{922DC44E-0D87-BB4F-BA76-C015EAF74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661" y="2576093"/>
            <a:ext cx="5067300" cy="4114800"/>
          </a:xfrm>
          <a:prstGeom prst="rect">
            <a:avLst/>
          </a:prstGeom>
        </p:spPr>
      </p:pic>
      <p:sp>
        <p:nvSpPr>
          <p:cNvPr id="4" name="Rectangle 3">
            <a:extLst>
              <a:ext uri="{FF2B5EF4-FFF2-40B4-BE49-F238E27FC236}">
                <a16:creationId xmlns:a16="http://schemas.microsoft.com/office/drawing/2014/main" id="{2C0EBA86-E394-7F47-B0AB-8E170A47ECC2}"/>
              </a:ext>
            </a:extLst>
          </p:cNvPr>
          <p:cNvSpPr/>
          <p:nvPr/>
        </p:nvSpPr>
        <p:spPr>
          <a:xfrm>
            <a:off x="1512074" y="394728"/>
            <a:ext cx="9058944" cy="276999"/>
          </a:xfrm>
          <a:prstGeom prst="rect">
            <a:avLst/>
          </a:prstGeom>
        </p:spPr>
        <p:txBody>
          <a:bodyPr wrap="square">
            <a:spAutoFit/>
          </a:bodyPr>
          <a:lstStyle/>
          <a:p>
            <a:r>
              <a:rPr lang="en-US" sz="1200" dirty="0">
                <a:solidFill>
                  <a:schemeClr val="bg1"/>
                </a:solidFill>
              </a:rPr>
              <a:t>Accelerating Large-Scale Heterogeneous Interaction Graph Embedding Propagation via Importance Sampling</a:t>
            </a:r>
            <a:r>
              <a:rPr lang="en-US" altLang="zh-CN" sz="1200" dirty="0">
                <a:solidFill>
                  <a:schemeClr val="bg1"/>
                </a:solidFill>
              </a:rPr>
              <a:t>,</a:t>
            </a:r>
            <a:r>
              <a:rPr lang="zh-CN" altLang="en-US" sz="1200" dirty="0">
                <a:solidFill>
                  <a:schemeClr val="bg1"/>
                </a:solidFill>
              </a:rPr>
              <a:t> </a:t>
            </a:r>
            <a:r>
              <a:rPr lang="en-US" altLang="zh-CN" sz="1200" dirty="0">
                <a:solidFill>
                  <a:schemeClr val="bg1"/>
                </a:solidFill>
              </a:rPr>
              <a:t>in</a:t>
            </a:r>
            <a:r>
              <a:rPr lang="zh-CN" altLang="en-US" sz="1200" dirty="0">
                <a:solidFill>
                  <a:schemeClr val="bg1"/>
                </a:solidFill>
              </a:rPr>
              <a:t> </a:t>
            </a:r>
            <a:r>
              <a:rPr lang="en-US" altLang="zh-CN" sz="1200" dirty="0">
                <a:solidFill>
                  <a:schemeClr val="bg1"/>
                </a:solidFill>
              </a:rPr>
              <a:t>submission</a:t>
            </a:r>
            <a:endParaRPr lang="en-US" sz="1200" dirty="0">
              <a:solidFill>
                <a:schemeClr val="bg1"/>
              </a:solidFill>
            </a:endParaRPr>
          </a:p>
        </p:txBody>
      </p:sp>
    </p:spTree>
    <p:extLst>
      <p:ext uri="{BB962C8B-B14F-4D97-AF65-F5344CB8AC3E}">
        <p14:creationId xmlns:p14="http://schemas.microsoft.com/office/powerpoint/2010/main" val="177109250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Multiplex</a:t>
            </a:r>
          </a:p>
        </p:txBody>
      </p:sp>
      <p:pic>
        <p:nvPicPr>
          <p:cNvPr id="4" name="Picture 3">
            <a:extLst>
              <a:ext uri="{FF2B5EF4-FFF2-40B4-BE49-F238E27FC236}">
                <a16:creationId xmlns:a16="http://schemas.microsoft.com/office/drawing/2014/main" id="{062C628E-B48C-B849-A7BF-D7C7AA416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114" y="944918"/>
            <a:ext cx="9190862" cy="5495354"/>
          </a:xfrm>
          <a:prstGeom prst="rect">
            <a:avLst/>
          </a:prstGeom>
        </p:spPr>
      </p:pic>
      <p:sp>
        <p:nvSpPr>
          <p:cNvPr id="3" name="Rectangle 2">
            <a:extLst>
              <a:ext uri="{FF2B5EF4-FFF2-40B4-BE49-F238E27FC236}">
                <a16:creationId xmlns:a16="http://schemas.microsoft.com/office/drawing/2014/main" id="{94C404FA-99E7-4C4F-BD74-785795160E9E}"/>
              </a:ext>
            </a:extLst>
          </p:cNvPr>
          <p:cNvSpPr/>
          <p:nvPr/>
        </p:nvSpPr>
        <p:spPr>
          <a:xfrm>
            <a:off x="1633728" y="383187"/>
            <a:ext cx="7205472" cy="276999"/>
          </a:xfrm>
          <a:prstGeom prst="rect">
            <a:avLst/>
          </a:prstGeom>
        </p:spPr>
        <p:txBody>
          <a:bodyPr wrap="square">
            <a:spAutoFit/>
          </a:bodyPr>
          <a:lstStyle/>
          <a:p>
            <a:r>
              <a:rPr lang="en-US" sz="1200" dirty="0">
                <a:solidFill>
                  <a:schemeClr val="bg1"/>
                </a:solidFill>
                <a:latin typeface="Microsoft YaHei" panose="020B0503020204020204" pitchFamily="34" charset="-122"/>
                <a:ea typeface="Microsoft YaHei" panose="020B0503020204020204" pitchFamily="34" charset="-122"/>
              </a:rPr>
              <a:t>Representation Learning for Attributed Multiplex Heterogeneous Network</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KDD</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2559149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BE80C6-1BC6-F344-9EBA-D55997007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4291" y="731587"/>
            <a:ext cx="5181600" cy="1955800"/>
          </a:xfrm>
          <a:prstGeom prst="rect">
            <a:avLst/>
          </a:prstGeom>
        </p:spPr>
      </p:pic>
      <p:pic>
        <p:nvPicPr>
          <p:cNvPr id="8" name="Picture 7">
            <a:extLst>
              <a:ext uri="{FF2B5EF4-FFF2-40B4-BE49-F238E27FC236}">
                <a16:creationId xmlns:a16="http://schemas.microsoft.com/office/drawing/2014/main" id="{ED9B33FC-59FD-794D-9B9B-2A4582C918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8367" y="2864270"/>
            <a:ext cx="3314700" cy="355600"/>
          </a:xfrm>
          <a:prstGeom prst="rect">
            <a:avLst/>
          </a:prstGeom>
        </p:spPr>
      </p:pic>
      <p:sp>
        <p:nvSpPr>
          <p:cNvPr id="9" name="TextBox 8">
            <a:extLst>
              <a:ext uri="{FF2B5EF4-FFF2-40B4-BE49-F238E27FC236}">
                <a16:creationId xmlns:a16="http://schemas.microsoft.com/office/drawing/2014/main" id="{57254DE6-54DB-F645-99A6-1D0973FAFCBA}"/>
              </a:ext>
            </a:extLst>
          </p:cNvPr>
          <p:cNvSpPr txBox="1"/>
          <p:nvPr/>
        </p:nvSpPr>
        <p:spPr>
          <a:xfrm>
            <a:off x="1186667" y="364416"/>
            <a:ext cx="7831393" cy="2862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defTabSz="609492" hangingPunct="0">
              <a:buFont typeface="Arial" panose="020B0604020202020204" pitchFamily="34" charset="0"/>
              <a:buChar char="•"/>
            </a:pPr>
            <a:r>
              <a:rPr lang="en-US" altLang="zh-CN" dirty="0" err="1">
                <a:solidFill>
                  <a:schemeClr val="bg1"/>
                </a:solidFill>
                <a:latin typeface="Microsoft YaHei" panose="020B0503020204020204" pitchFamily="34" charset="-122"/>
                <a:ea typeface="Microsoft YaHei" panose="020B0503020204020204" pitchFamily="34" charset="-122"/>
                <a:cs typeface="+mj-cs"/>
                <a:sym typeface="Calibri"/>
              </a:rPr>
              <a:t>Transductive</a:t>
            </a:r>
            <a:r>
              <a:rPr lang="zh-CN" altLang="en-US" dirty="0">
                <a:solidFill>
                  <a:schemeClr val="bg1"/>
                </a:solidFill>
                <a:latin typeface="Microsoft YaHei" panose="020B0503020204020204" pitchFamily="34" charset="-122"/>
                <a:ea typeface="Microsoft YaHei" panose="020B0503020204020204" pitchFamily="34" charset="-122"/>
                <a:cs typeface="+mj-cs"/>
                <a:sym typeface="Calibri"/>
              </a:rPr>
              <a:t> </a:t>
            </a:r>
            <a:r>
              <a:rPr lang="en-US" altLang="zh-CN" dirty="0">
                <a:solidFill>
                  <a:schemeClr val="bg1"/>
                </a:solidFill>
                <a:latin typeface="Microsoft YaHei" panose="020B0503020204020204" pitchFamily="34" charset="-122"/>
                <a:ea typeface="Microsoft YaHei" panose="020B0503020204020204" pitchFamily="34" charset="-122"/>
                <a:cs typeface="+mj-cs"/>
                <a:sym typeface="Calibri"/>
              </a:rPr>
              <a:t>Model:</a:t>
            </a:r>
            <a:r>
              <a:rPr lang="zh-CN" altLang="en-US" dirty="0">
                <a:solidFill>
                  <a:schemeClr val="bg1"/>
                </a:solidFill>
                <a:latin typeface="Microsoft YaHei" panose="020B0503020204020204" pitchFamily="34" charset="-122"/>
                <a:ea typeface="Microsoft YaHei" panose="020B0503020204020204" pitchFamily="34" charset="-122"/>
                <a:cs typeface="+mj-cs"/>
                <a:sym typeface="Calibri"/>
              </a:rPr>
              <a:t> </a:t>
            </a:r>
            <a:endParaRPr lang="en-US" altLang="zh-CN" dirty="0">
              <a:solidFill>
                <a:schemeClr val="bg1"/>
              </a:solidFill>
              <a:latin typeface="Microsoft YaHei" panose="020B0503020204020204" pitchFamily="34" charset="-122"/>
              <a:ea typeface="Microsoft YaHei" panose="020B0503020204020204" pitchFamily="34" charset="-122"/>
              <a:cs typeface="+mj-cs"/>
              <a:sym typeface="Calibri"/>
            </a:endParaRPr>
          </a:p>
          <a:p>
            <a:pPr marL="342900" indent="-342900" defTabSz="609492" hangingPunct="0">
              <a:buFont typeface="Arial" panose="020B0604020202020204" pitchFamily="34" charset="0"/>
              <a:buChar char="•"/>
            </a:pPr>
            <a:endParaRPr lang="en-US" dirty="0">
              <a:solidFill>
                <a:schemeClr val="bg1"/>
              </a:solidFill>
            </a:endParaRPr>
          </a:p>
          <a:p>
            <a:pPr marL="342900" indent="-342900" defTabSz="609492" hangingPunct="0">
              <a:buFont typeface="Arial" panose="020B0604020202020204" pitchFamily="34" charset="0"/>
              <a:buChar char="•"/>
            </a:pPr>
            <a:endParaRPr lang="en-US" sz="2400" dirty="0">
              <a:solidFill>
                <a:schemeClr val="bg1"/>
              </a:solidFill>
              <a:latin typeface="+mj-lt"/>
              <a:ea typeface="+mj-ea"/>
              <a:cs typeface="+mj-cs"/>
              <a:sym typeface="Calibri"/>
            </a:endParaRPr>
          </a:p>
          <a:p>
            <a:pPr marL="342900" indent="-342900" defTabSz="609492" hangingPunct="0">
              <a:buFont typeface="Arial" panose="020B0604020202020204" pitchFamily="34" charset="0"/>
              <a:buChar char="•"/>
            </a:pPr>
            <a:endParaRPr lang="en-US" dirty="0">
              <a:solidFill>
                <a:schemeClr val="bg1"/>
              </a:solidFill>
            </a:endParaRPr>
          </a:p>
          <a:p>
            <a:pPr marL="342900" indent="-342900" defTabSz="609492" hangingPunct="0">
              <a:buFont typeface="Arial" panose="020B0604020202020204" pitchFamily="34" charset="0"/>
              <a:buChar char="•"/>
            </a:pPr>
            <a:endParaRPr lang="en-US" sz="2400" dirty="0">
              <a:solidFill>
                <a:schemeClr val="bg1"/>
              </a:solidFill>
              <a:latin typeface="+mj-lt"/>
              <a:ea typeface="+mj-ea"/>
              <a:cs typeface="+mj-cs"/>
              <a:sym typeface="Calibri"/>
            </a:endParaRPr>
          </a:p>
          <a:p>
            <a:pPr marL="342900" indent="-342900" defTabSz="609492" hangingPunct="0">
              <a:buFont typeface="Arial" panose="020B0604020202020204" pitchFamily="34" charset="0"/>
              <a:buChar char="•"/>
            </a:pPr>
            <a:endParaRPr lang="en-US" dirty="0">
              <a:solidFill>
                <a:schemeClr val="bg1"/>
              </a:solidFill>
            </a:endParaRPr>
          </a:p>
          <a:p>
            <a:pPr marL="342900" indent="-342900" defTabSz="609492" hangingPunct="0">
              <a:buFont typeface="Arial" panose="020B0604020202020204" pitchFamily="34" charset="0"/>
              <a:buChar char="•"/>
            </a:pPr>
            <a:endParaRPr lang="en-US" sz="2400" dirty="0">
              <a:solidFill>
                <a:schemeClr val="bg1"/>
              </a:solidFill>
              <a:latin typeface="+mj-lt"/>
              <a:ea typeface="+mj-ea"/>
              <a:cs typeface="+mj-cs"/>
              <a:sym typeface="Calibri"/>
            </a:endParaRPr>
          </a:p>
          <a:p>
            <a:pPr marL="342900" indent="-342900" defTabSz="609492" hangingPunct="0">
              <a:buFont typeface="Arial" panose="020B0604020202020204" pitchFamily="34" charset="0"/>
              <a:buChar char="•"/>
            </a:pPr>
            <a:endParaRPr lang="en-US" altLang="zh-CN" dirty="0">
              <a:solidFill>
                <a:schemeClr val="bg1"/>
              </a:solidFill>
            </a:endParaRPr>
          </a:p>
          <a:p>
            <a:pPr marL="342900" indent="-342900" defTabSz="609492" hangingPunct="0">
              <a:buFont typeface="Arial" panose="020B0604020202020204" pitchFamily="34" charset="0"/>
              <a:buChar char="•"/>
            </a:pPr>
            <a:r>
              <a:rPr lang="en-US" altLang="zh-CN" dirty="0">
                <a:solidFill>
                  <a:schemeClr val="bg1"/>
                </a:solidFill>
                <a:latin typeface="Microsoft YaHei" panose="020B0503020204020204" pitchFamily="34" charset="-122"/>
                <a:ea typeface="Microsoft YaHei" panose="020B0503020204020204" pitchFamily="34" charset="-122"/>
              </a:rPr>
              <a:t>Inductive</a:t>
            </a:r>
            <a:r>
              <a:rPr lang="zh-CN" altLang="en-US" dirty="0">
                <a:solidFill>
                  <a:schemeClr val="bg1"/>
                </a:solidFill>
                <a:latin typeface="Microsoft YaHei" panose="020B0503020204020204" pitchFamily="34" charset="-122"/>
                <a:ea typeface="Microsoft YaHei" panose="020B0503020204020204" pitchFamily="34" charset="-122"/>
              </a:rPr>
              <a:t> </a:t>
            </a:r>
            <a:r>
              <a:rPr lang="en-US" altLang="zh-CN" dirty="0">
                <a:solidFill>
                  <a:schemeClr val="bg1"/>
                </a:solidFill>
                <a:latin typeface="Microsoft YaHei" panose="020B0503020204020204" pitchFamily="34" charset="-122"/>
                <a:ea typeface="Microsoft YaHei" panose="020B0503020204020204" pitchFamily="34" charset="-122"/>
              </a:rPr>
              <a:t>Model:</a:t>
            </a:r>
            <a:r>
              <a:rPr lang="zh-CN" altLang="en-US" dirty="0">
                <a:solidFill>
                  <a:schemeClr val="bg1"/>
                </a:solidFill>
                <a:latin typeface="Microsoft YaHei" panose="020B0503020204020204" pitchFamily="34" charset="-122"/>
                <a:ea typeface="Microsoft YaHei" panose="020B0503020204020204" pitchFamily="34" charset="-122"/>
              </a:rPr>
              <a:t> </a:t>
            </a:r>
            <a:endParaRPr lang="en-US" sz="2400" dirty="0">
              <a:solidFill>
                <a:schemeClr val="bg1"/>
              </a:solidFill>
              <a:latin typeface="Microsoft YaHei" panose="020B0503020204020204" pitchFamily="34" charset="-122"/>
              <a:ea typeface="Microsoft YaHei" panose="020B0503020204020204" pitchFamily="34" charset="-122"/>
              <a:cs typeface="+mj-cs"/>
              <a:sym typeface="Calibri"/>
            </a:endParaRPr>
          </a:p>
        </p:txBody>
      </p:sp>
      <p:pic>
        <p:nvPicPr>
          <p:cNvPr id="11" name="Picture 10">
            <a:extLst>
              <a:ext uri="{FF2B5EF4-FFF2-40B4-BE49-F238E27FC236}">
                <a16:creationId xmlns:a16="http://schemas.microsoft.com/office/drawing/2014/main" id="{70CED603-EED1-CF42-B774-311B4A559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098" y="3396753"/>
            <a:ext cx="10147300" cy="3251200"/>
          </a:xfrm>
          <a:prstGeom prst="rect">
            <a:avLst/>
          </a:prstGeom>
        </p:spPr>
      </p:pic>
    </p:spTree>
    <p:extLst>
      <p:ext uri="{BB962C8B-B14F-4D97-AF65-F5344CB8AC3E}">
        <p14:creationId xmlns:p14="http://schemas.microsoft.com/office/powerpoint/2010/main" val="312771863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738134-DC47-A54A-B9CB-7EB15D954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367" y="1207236"/>
            <a:ext cx="7816645" cy="5014591"/>
          </a:xfrm>
          <a:prstGeom prst="rect">
            <a:avLst/>
          </a:prstGeom>
        </p:spPr>
      </p:pic>
    </p:spTree>
    <p:extLst>
      <p:ext uri="{BB962C8B-B14F-4D97-AF65-F5344CB8AC3E}">
        <p14:creationId xmlns:p14="http://schemas.microsoft.com/office/powerpoint/2010/main" val="416476374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Mixture</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pic>
        <p:nvPicPr>
          <p:cNvPr id="5" name="Picture 4">
            <a:extLst>
              <a:ext uri="{FF2B5EF4-FFF2-40B4-BE49-F238E27FC236}">
                <a16:creationId xmlns:a16="http://schemas.microsoft.com/office/drawing/2014/main" id="{F143B9F8-4E71-594C-A6D3-3A1CEC1B2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811" y="758518"/>
            <a:ext cx="8597900" cy="4102100"/>
          </a:xfrm>
          <a:prstGeom prst="rect">
            <a:avLst/>
          </a:prstGeom>
        </p:spPr>
      </p:pic>
      <p:pic>
        <p:nvPicPr>
          <p:cNvPr id="7" name="Picture 6">
            <a:extLst>
              <a:ext uri="{FF2B5EF4-FFF2-40B4-BE49-F238E27FC236}">
                <a16:creationId xmlns:a16="http://schemas.microsoft.com/office/drawing/2014/main" id="{FF071E01-2B86-0847-8D38-F2D0E1C7D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9997" y="5104581"/>
            <a:ext cx="4191000" cy="1574800"/>
          </a:xfrm>
          <a:prstGeom prst="rect">
            <a:avLst/>
          </a:prstGeom>
        </p:spPr>
      </p:pic>
      <p:sp>
        <p:nvSpPr>
          <p:cNvPr id="3" name="Rectangle 2">
            <a:extLst>
              <a:ext uri="{FF2B5EF4-FFF2-40B4-BE49-F238E27FC236}">
                <a16:creationId xmlns:a16="http://schemas.microsoft.com/office/drawing/2014/main" id="{C9F7497B-9227-4343-A1D0-FBC9AA1F4D1C}"/>
              </a:ext>
            </a:extLst>
          </p:cNvPr>
          <p:cNvSpPr/>
          <p:nvPr/>
        </p:nvSpPr>
        <p:spPr>
          <a:xfrm>
            <a:off x="2124997" y="382058"/>
            <a:ext cx="7905694" cy="276999"/>
          </a:xfrm>
          <a:prstGeom prst="rect">
            <a:avLst/>
          </a:prstGeom>
        </p:spPr>
        <p:txBody>
          <a:bodyPr wrap="square">
            <a:spAutoFit/>
          </a:bodyPr>
          <a:lstStyle/>
          <a:p>
            <a:r>
              <a:rPr lang="en-US" sz="1200" dirty="0">
                <a:solidFill>
                  <a:schemeClr val="bg1"/>
                </a:solidFill>
                <a:latin typeface="Microsoft YaHei" panose="020B0503020204020204" pitchFamily="34" charset="-122"/>
                <a:ea typeface="Microsoft YaHei" panose="020B0503020204020204" pitchFamily="34" charset="-122"/>
              </a:rPr>
              <a:t>Is a Single Vector Enough? Exploring Node Polysemy for Network Embedding</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KDD</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3574996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Hierarchical</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sp>
        <p:nvSpPr>
          <p:cNvPr id="3" name="TextBox 2">
            <a:extLst>
              <a:ext uri="{FF2B5EF4-FFF2-40B4-BE49-F238E27FC236}">
                <a16:creationId xmlns:a16="http://schemas.microsoft.com/office/drawing/2014/main" id="{881D5662-BB0F-5244-BBFB-18F6BA73BE88}"/>
              </a:ext>
            </a:extLst>
          </p:cNvPr>
          <p:cNvSpPr txBox="1"/>
          <p:nvPr/>
        </p:nvSpPr>
        <p:spPr>
          <a:xfrm>
            <a:off x="1795393" y="437323"/>
            <a:ext cx="92396"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609492" hangingPunct="0"/>
            <a:endParaRPr lang="en-US" sz="2400" dirty="0">
              <a:solidFill>
                <a:srgbClr val="000000"/>
              </a:solidFill>
              <a:latin typeface="+mj-lt"/>
              <a:ea typeface="+mj-ea"/>
              <a:cs typeface="+mj-cs"/>
              <a:sym typeface="Calibri"/>
            </a:endParaRPr>
          </a:p>
        </p:txBody>
      </p:sp>
      <p:pic>
        <p:nvPicPr>
          <p:cNvPr id="5" name="Picture 4">
            <a:extLst>
              <a:ext uri="{FF2B5EF4-FFF2-40B4-BE49-F238E27FC236}">
                <a16:creationId xmlns:a16="http://schemas.microsoft.com/office/drawing/2014/main" id="{ACE49D26-4470-3A44-A490-187A1C1240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14" y="898986"/>
            <a:ext cx="9606886" cy="5623543"/>
          </a:xfrm>
          <a:prstGeom prst="rect">
            <a:avLst/>
          </a:prstGeom>
        </p:spPr>
      </p:pic>
      <p:sp>
        <p:nvSpPr>
          <p:cNvPr id="4" name="Rectangle 3">
            <a:extLst>
              <a:ext uri="{FF2B5EF4-FFF2-40B4-BE49-F238E27FC236}">
                <a16:creationId xmlns:a16="http://schemas.microsoft.com/office/drawing/2014/main" id="{33DD392D-2A4F-2B46-9DDE-E2DC861ABB0B}"/>
              </a:ext>
            </a:extLst>
          </p:cNvPr>
          <p:cNvSpPr/>
          <p:nvPr/>
        </p:nvSpPr>
        <p:spPr>
          <a:xfrm>
            <a:off x="2615861" y="394865"/>
            <a:ext cx="5226111" cy="276999"/>
          </a:xfrm>
          <a:prstGeom prst="rect">
            <a:avLst/>
          </a:prstGeom>
        </p:spPr>
        <p:txBody>
          <a:bodyPr wrap="none">
            <a:spAutoFit/>
          </a:bodyPr>
          <a:lstStyle/>
          <a:p>
            <a:r>
              <a:rPr lang="en-US" sz="1200" dirty="0">
                <a:solidFill>
                  <a:schemeClr val="bg1"/>
                </a:solidFill>
                <a:latin typeface="Microsoft YaHei" panose="020B0503020204020204" pitchFamily="34" charset="-122"/>
                <a:ea typeface="Microsoft YaHei" panose="020B0503020204020204" pitchFamily="34" charset="-122"/>
              </a:rPr>
              <a:t>Hierarchical Representation Learning for Bipartite Graphs</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IJCAI</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3281942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Evolving</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sp>
        <p:nvSpPr>
          <p:cNvPr id="3" name="TextBox 2">
            <a:extLst>
              <a:ext uri="{FF2B5EF4-FFF2-40B4-BE49-F238E27FC236}">
                <a16:creationId xmlns:a16="http://schemas.microsoft.com/office/drawing/2014/main" id="{881D5662-BB0F-5244-BBFB-18F6BA73BE88}"/>
              </a:ext>
            </a:extLst>
          </p:cNvPr>
          <p:cNvSpPr txBox="1"/>
          <p:nvPr/>
        </p:nvSpPr>
        <p:spPr>
          <a:xfrm>
            <a:off x="1795393" y="437323"/>
            <a:ext cx="92396"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609492" hangingPunct="0"/>
            <a:endParaRPr lang="en-US" sz="2400" dirty="0">
              <a:solidFill>
                <a:srgbClr val="000000"/>
              </a:solidFill>
              <a:latin typeface="+mj-lt"/>
              <a:ea typeface="+mj-ea"/>
              <a:cs typeface="+mj-cs"/>
              <a:sym typeface="Calibri"/>
            </a:endParaRPr>
          </a:p>
        </p:txBody>
      </p:sp>
      <p:pic>
        <p:nvPicPr>
          <p:cNvPr id="5" name="Picture 4">
            <a:extLst>
              <a:ext uri="{FF2B5EF4-FFF2-40B4-BE49-F238E27FC236}">
                <a16:creationId xmlns:a16="http://schemas.microsoft.com/office/drawing/2014/main" id="{2BAE604E-0F39-B740-AAA7-64BE851F87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626" y="1447595"/>
            <a:ext cx="10210800" cy="4965700"/>
          </a:xfrm>
          <a:prstGeom prst="rect">
            <a:avLst/>
          </a:prstGeom>
        </p:spPr>
      </p:pic>
      <p:sp>
        <p:nvSpPr>
          <p:cNvPr id="4" name="Rectangle 3">
            <a:extLst>
              <a:ext uri="{FF2B5EF4-FFF2-40B4-BE49-F238E27FC236}">
                <a16:creationId xmlns:a16="http://schemas.microsoft.com/office/drawing/2014/main" id="{B92ED401-50E9-7B40-9248-F75E89161B7A}"/>
              </a:ext>
            </a:extLst>
          </p:cNvPr>
          <p:cNvSpPr/>
          <p:nvPr/>
        </p:nvSpPr>
        <p:spPr>
          <a:xfrm>
            <a:off x="2134950" y="394865"/>
            <a:ext cx="4634538" cy="276999"/>
          </a:xfrm>
          <a:prstGeom prst="rect">
            <a:avLst/>
          </a:prstGeom>
        </p:spPr>
        <p:txBody>
          <a:bodyPr wrap="none">
            <a:spAutoFit/>
          </a:bodyPr>
          <a:lstStyle/>
          <a:p>
            <a:r>
              <a:rPr lang="en-US" sz="1200" dirty="0">
                <a:solidFill>
                  <a:schemeClr val="bg1"/>
                </a:solidFill>
                <a:latin typeface="Microsoft YaHei" panose="020B0503020204020204" pitchFamily="34" charset="-122"/>
                <a:ea typeface="Microsoft YaHei" panose="020B0503020204020204" pitchFamily="34" charset="-122"/>
              </a:rPr>
              <a:t>Large Scale Evolving Graphs with Burst Detection</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IJCAI</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3853260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案">
            <a:extLst>
              <a:ext uri="{FF2B5EF4-FFF2-40B4-BE49-F238E27FC236}">
                <a16:creationId xmlns:a16="http://schemas.microsoft.com/office/drawing/2014/main" id="{851B739E-F7F5-F447-91A3-7AE790E26CFC}"/>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Bayesian</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sp>
        <p:nvSpPr>
          <p:cNvPr id="3" name="TextBox 2">
            <a:extLst>
              <a:ext uri="{FF2B5EF4-FFF2-40B4-BE49-F238E27FC236}">
                <a16:creationId xmlns:a16="http://schemas.microsoft.com/office/drawing/2014/main" id="{881D5662-BB0F-5244-BBFB-18F6BA73BE88}"/>
              </a:ext>
            </a:extLst>
          </p:cNvPr>
          <p:cNvSpPr txBox="1"/>
          <p:nvPr/>
        </p:nvSpPr>
        <p:spPr>
          <a:xfrm>
            <a:off x="1795393" y="437323"/>
            <a:ext cx="92396"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defTabSz="609492" hangingPunct="0"/>
            <a:endParaRPr lang="en-US" sz="2400" dirty="0">
              <a:solidFill>
                <a:srgbClr val="000000"/>
              </a:solidFill>
              <a:latin typeface="+mj-lt"/>
              <a:ea typeface="+mj-ea"/>
              <a:cs typeface="+mj-cs"/>
              <a:sym typeface="Calibri"/>
            </a:endParaRPr>
          </a:p>
        </p:txBody>
      </p:sp>
      <p:sp>
        <p:nvSpPr>
          <p:cNvPr id="4" name="TextBox 3">
            <a:extLst>
              <a:ext uri="{FF2B5EF4-FFF2-40B4-BE49-F238E27FC236}">
                <a16:creationId xmlns:a16="http://schemas.microsoft.com/office/drawing/2014/main" id="{D55D1FE8-0ECD-154E-A279-9F99306234AA}"/>
              </a:ext>
            </a:extLst>
          </p:cNvPr>
          <p:cNvSpPr txBox="1"/>
          <p:nvPr/>
        </p:nvSpPr>
        <p:spPr>
          <a:xfrm>
            <a:off x="683007" y="1108608"/>
            <a:ext cx="10677719" cy="1938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Arial" panose="020B0604020202020204" pitchFamily="34" charset="0"/>
              <a:buChar char="•"/>
            </a:pPr>
            <a:r>
              <a:rPr lang="en-US" sz="1600" dirty="0">
                <a:solidFill>
                  <a:srgbClr val="FFFFFF"/>
                </a:solidFill>
                <a:latin typeface="Microsoft YaHei" panose="020B0503020204020204" pitchFamily="34" charset="-122"/>
                <a:ea typeface="Microsoft YaHei" panose="020B0503020204020204" pitchFamily="34" charset="-122"/>
              </a:rPr>
              <a:t>BEM is proposed to bridge KG and BG seamlessly, with the consideration of the behavior-speci</a:t>
            </a:r>
            <a:r>
              <a:rPr lang="en-US" altLang="zh-CN" sz="1600" dirty="0">
                <a:solidFill>
                  <a:srgbClr val="FFFFFF"/>
                </a:solidFill>
                <a:latin typeface="Microsoft YaHei" panose="020B0503020204020204" pitchFamily="34" charset="-122"/>
                <a:ea typeface="Microsoft YaHei" panose="020B0503020204020204" pitchFamily="34" charset="-122"/>
              </a:rPr>
              <a:t>fi</a:t>
            </a:r>
            <a:r>
              <a:rPr lang="en-US" sz="1600" dirty="0">
                <a:solidFill>
                  <a:srgbClr val="FFFFFF"/>
                </a:solidFill>
                <a:latin typeface="Microsoft YaHei" panose="020B0503020204020204" pitchFamily="34" charset="-122"/>
                <a:ea typeface="Microsoft YaHei" panose="020B0503020204020204" pitchFamily="34" charset="-122"/>
              </a:rPr>
              <a:t>c bias. This framework provides a new perspective of making a reasoning mechanism (cognitive graph). </a:t>
            </a:r>
          </a:p>
          <a:p>
            <a:pPr marL="342900" indent="-342900">
              <a:buFont typeface="Arial" panose="020B0604020202020204" pitchFamily="34" charset="0"/>
              <a:buChar char="•"/>
            </a:pPr>
            <a:endParaRPr lang="en-US" sz="1600" dirty="0">
              <a:solidFill>
                <a:srgbClr val="FFFFFF"/>
              </a:solidFill>
              <a:latin typeface="Microsoft YaHei" panose="020B0503020204020204" pitchFamily="34" charset="-122"/>
              <a:ea typeface="Microsoft YaHei" panose="020B0503020204020204" pitchFamily="34" charset="-122"/>
            </a:endParaRPr>
          </a:p>
          <a:p>
            <a:pPr marL="342900" indent="-342900">
              <a:buFont typeface="Arial" panose="020B0604020202020204" pitchFamily="34" charset="0"/>
              <a:buChar char="•"/>
            </a:pPr>
            <a:r>
              <a:rPr lang="en-US" sz="1600" dirty="0">
                <a:solidFill>
                  <a:srgbClr val="FFFFFF"/>
                </a:solidFill>
                <a:latin typeface="Microsoft YaHei" panose="020B0503020204020204" pitchFamily="34" charset="-122"/>
                <a:ea typeface="Microsoft YaHei" panose="020B0503020204020204" pitchFamily="34" charset="-122"/>
              </a:rPr>
              <a:t>As a method, BEM is generic and </a:t>
            </a:r>
            <a:r>
              <a:rPr lang="en-US" altLang="zh-CN" sz="1600" dirty="0">
                <a:solidFill>
                  <a:srgbClr val="FFFFFF"/>
                </a:solidFill>
                <a:latin typeface="Microsoft YaHei" panose="020B0503020204020204" pitchFamily="34" charset="-122"/>
                <a:ea typeface="Microsoft YaHei" panose="020B0503020204020204" pitchFamily="34" charset="-122"/>
              </a:rPr>
              <a:t>fl</a:t>
            </a:r>
            <a:r>
              <a:rPr lang="en-US" sz="1600" dirty="0">
                <a:solidFill>
                  <a:srgbClr val="FFFFFF"/>
                </a:solidFill>
                <a:latin typeface="Microsoft YaHei" panose="020B0503020204020204" pitchFamily="34" charset="-122"/>
                <a:ea typeface="Microsoft YaHei" panose="020B0503020204020204" pitchFamily="34" charset="-122"/>
              </a:rPr>
              <a:t>exible in that it can use any KG embeddings to correct any BG embeddings. On the contrary, it is potentially able to help KG embeddings acquire novel knowledge from the BG embeddings that does not exist in the knowledge graph. </a:t>
            </a:r>
          </a:p>
          <a:p>
            <a:pPr defTabSz="609492" hangingPunct="0"/>
            <a:endParaRPr lang="en-US" sz="2400" dirty="0">
              <a:solidFill>
                <a:schemeClr val="bg1"/>
              </a:solidFill>
              <a:latin typeface="+mj-lt"/>
              <a:ea typeface="+mj-ea"/>
              <a:cs typeface="+mj-cs"/>
              <a:sym typeface="Calibri"/>
            </a:endParaRPr>
          </a:p>
        </p:txBody>
      </p:sp>
      <p:pic>
        <p:nvPicPr>
          <p:cNvPr id="6" name="Picture 5">
            <a:extLst>
              <a:ext uri="{FF2B5EF4-FFF2-40B4-BE49-F238E27FC236}">
                <a16:creationId xmlns:a16="http://schemas.microsoft.com/office/drawing/2014/main" id="{0B2385EE-679C-EA40-809D-A9784EB750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4147" y="2816766"/>
            <a:ext cx="5774310" cy="3902800"/>
          </a:xfrm>
          <a:prstGeom prst="rect">
            <a:avLst/>
          </a:prstGeom>
        </p:spPr>
      </p:pic>
      <p:sp>
        <p:nvSpPr>
          <p:cNvPr id="5" name="Rectangle 4">
            <a:extLst>
              <a:ext uri="{FF2B5EF4-FFF2-40B4-BE49-F238E27FC236}">
                <a16:creationId xmlns:a16="http://schemas.microsoft.com/office/drawing/2014/main" id="{8FB69206-F6CA-CB4F-91C9-3ACA0B932F88}"/>
              </a:ext>
            </a:extLst>
          </p:cNvPr>
          <p:cNvSpPr/>
          <p:nvPr/>
        </p:nvSpPr>
        <p:spPr>
          <a:xfrm>
            <a:off x="2191235" y="391155"/>
            <a:ext cx="8033420" cy="276999"/>
          </a:xfrm>
          <a:prstGeom prst="rect">
            <a:avLst/>
          </a:prstGeom>
        </p:spPr>
        <p:txBody>
          <a:bodyPr wrap="square">
            <a:spAutoFit/>
          </a:bodyPr>
          <a:lstStyle/>
          <a:p>
            <a:r>
              <a:rPr lang="en-US" sz="1200" dirty="0">
                <a:solidFill>
                  <a:schemeClr val="bg1"/>
                </a:solidFill>
                <a:latin typeface="Microsoft YaHei" panose="020B0503020204020204" pitchFamily="34" charset="-122"/>
                <a:ea typeface="Microsoft YaHei" panose="020B0503020204020204" pitchFamily="34" charset="-122"/>
              </a:rPr>
              <a:t>Refining Representation by Integrating Knowledge Graphs and Behavior-specific Networks</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CIKM</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5101854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6ED61E-2D23-D547-AC8E-2FA54EBF3736}"/>
              </a:ext>
            </a:extLst>
          </p:cNvPr>
          <p:cNvPicPr>
            <a:picLocks noChangeAspect="1"/>
          </p:cNvPicPr>
          <p:nvPr/>
        </p:nvPicPr>
        <p:blipFill>
          <a:blip r:embed="rId2"/>
          <a:stretch>
            <a:fillRect/>
          </a:stretch>
        </p:blipFill>
        <p:spPr>
          <a:xfrm>
            <a:off x="7264654" y="365760"/>
            <a:ext cx="3293618" cy="2441064"/>
          </a:xfrm>
          <a:prstGeom prst="rect">
            <a:avLst/>
          </a:prstGeom>
        </p:spPr>
      </p:pic>
      <p:pic>
        <p:nvPicPr>
          <p:cNvPr id="5" name="Picture 4">
            <a:extLst>
              <a:ext uri="{FF2B5EF4-FFF2-40B4-BE49-F238E27FC236}">
                <a16:creationId xmlns:a16="http://schemas.microsoft.com/office/drawing/2014/main" id="{1698E82C-0950-6849-9AD3-FDF55863D947}"/>
              </a:ext>
            </a:extLst>
          </p:cNvPr>
          <p:cNvPicPr>
            <a:picLocks noChangeAspect="1"/>
          </p:cNvPicPr>
          <p:nvPr/>
        </p:nvPicPr>
        <p:blipFill>
          <a:blip r:embed="rId3"/>
          <a:stretch>
            <a:fillRect/>
          </a:stretch>
        </p:blipFill>
        <p:spPr>
          <a:xfrm>
            <a:off x="332251" y="1367289"/>
            <a:ext cx="6459262" cy="3926218"/>
          </a:xfrm>
          <a:prstGeom prst="rect">
            <a:avLst/>
          </a:prstGeom>
        </p:spPr>
      </p:pic>
      <p:pic>
        <p:nvPicPr>
          <p:cNvPr id="7" name="Picture 6">
            <a:extLst>
              <a:ext uri="{FF2B5EF4-FFF2-40B4-BE49-F238E27FC236}">
                <a16:creationId xmlns:a16="http://schemas.microsoft.com/office/drawing/2014/main" id="{B628AED7-5347-C44C-A910-990E4C42E2A5}"/>
              </a:ext>
            </a:extLst>
          </p:cNvPr>
          <p:cNvPicPr>
            <a:picLocks noChangeAspect="1"/>
          </p:cNvPicPr>
          <p:nvPr/>
        </p:nvPicPr>
        <p:blipFill>
          <a:blip r:embed="rId4"/>
          <a:stretch>
            <a:fillRect/>
          </a:stretch>
        </p:blipFill>
        <p:spPr>
          <a:xfrm>
            <a:off x="7064266" y="3038471"/>
            <a:ext cx="1713085" cy="3703968"/>
          </a:xfrm>
          <a:prstGeom prst="rect">
            <a:avLst/>
          </a:prstGeom>
        </p:spPr>
      </p:pic>
      <p:pic>
        <p:nvPicPr>
          <p:cNvPr id="9" name="Picture 8">
            <a:extLst>
              <a:ext uri="{FF2B5EF4-FFF2-40B4-BE49-F238E27FC236}">
                <a16:creationId xmlns:a16="http://schemas.microsoft.com/office/drawing/2014/main" id="{8747046C-8F10-294F-B0BA-3A12232E2242}"/>
              </a:ext>
            </a:extLst>
          </p:cNvPr>
          <p:cNvPicPr>
            <a:picLocks noChangeAspect="1"/>
          </p:cNvPicPr>
          <p:nvPr/>
        </p:nvPicPr>
        <p:blipFill>
          <a:blip r:embed="rId5"/>
          <a:stretch>
            <a:fillRect/>
          </a:stretch>
        </p:blipFill>
        <p:spPr>
          <a:xfrm>
            <a:off x="9182922" y="3038471"/>
            <a:ext cx="1713085" cy="3703968"/>
          </a:xfrm>
          <a:prstGeom prst="rect">
            <a:avLst/>
          </a:prstGeom>
        </p:spPr>
      </p:pic>
      <p:sp>
        <p:nvSpPr>
          <p:cNvPr id="10" name="标题文案">
            <a:extLst>
              <a:ext uri="{FF2B5EF4-FFF2-40B4-BE49-F238E27FC236}">
                <a16:creationId xmlns:a16="http://schemas.microsoft.com/office/drawing/2014/main" id="{AD27DD89-CE73-F441-9C46-D69C57AB7637}"/>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Cognitive</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sp>
        <p:nvSpPr>
          <p:cNvPr id="11" name="Rectangle 10">
            <a:extLst>
              <a:ext uri="{FF2B5EF4-FFF2-40B4-BE49-F238E27FC236}">
                <a16:creationId xmlns:a16="http://schemas.microsoft.com/office/drawing/2014/main" id="{3E1A20FF-B67E-9945-8F45-7B8D34396A2D}"/>
              </a:ext>
            </a:extLst>
          </p:cNvPr>
          <p:cNvSpPr/>
          <p:nvPr/>
        </p:nvSpPr>
        <p:spPr>
          <a:xfrm>
            <a:off x="2340864" y="313936"/>
            <a:ext cx="6096000" cy="461665"/>
          </a:xfrm>
          <a:prstGeom prst="rect">
            <a:avLst/>
          </a:prstGeom>
        </p:spPr>
        <p:txBody>
          <a:bodyPr>
            <a:spAutoFit/>
          </a:bodyPr>
          <a:lstStyle/>
          <a:p>
            <a:r>
              <a:rPr lang="en-US" sz="1200" dirty="0">
                <a:solidFill>
                  <a:schemeClr val="bg1"/>
                </a:solidFill>
                <a:latin typeface="Microsoft YaHei" panose="020B0503020204020204" pitchFamily="34" charset="-122"/>
                <a:ea typeface="Microsoft YaHei" panose="020B0503020204020204" pitchFamily="34" charset="-122"/>
              </a:rPr>
              <a:t>Towards Knowledge-Based Personalized Product Description </a:t>
            </a:r>
          </a:p>
          <a:p>
            <a:r>
              <a:rPr lang="en-US" sz="1200" dirty="0">
                <a:solidFill>
                  <a:schemeClr val="bg1"/>
                </a:solidFill>
                <a:latin typeface="Microsoft YaHei" panose="020B0503020204020204" pitchFamily="34" charset="-122"/>
                <a:ea typeface="Microsoft YaHei" panose="020B0503020204020204" pitchFamily="34" charset="-122"/>
              </a:rPr>
              <a:t>Generation in E-commerce</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KDD</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8297665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FD9678-E7EA-CD4E-91B5-247BE2CBF69E}"/>
              </a:ext>
            </a:extLst>
          </p:cNvPr>
          <p:cNvPicPr>
            <a:picLocks noChangeAspect="1"/>
          </p:cNvPicPr>
          <p:nvPr/>
        </p:nvPicPr>
        <p:blipFill>
          <a:blip r:embed="rId2"/>
          <a:stretch>
            <a:fillRect/>
          </a:stretch>
        </p:blipFill>
        <p:spPr>
          <a:xfrm>
            <a:off x="2015998" y="1059434"/>
            <a:ext cx="8013700" cy="5397500"/>
          </a:xfrm>
          <a:prstGeom prst="rect">
            <a:avLst/>
          </a:prstGeom>
        </p:spPr>
      </p:pic>
      <p:sp>
        <p:nvSpPr>
          <p:cNvPr id="4" name="标题文案">
            <a:extLst>
              <a:ext uri="{FF2B5EF4-FFF2-40B4-BE49-F238E27FC236}">
                <a16:creationId xmlns:a16="http://schemas.microsoft.com/office/drawing/2014/main" id="{8DBE4065-6EFF-1242-8814-51DE5CF77436}"/>
              </a:ext>
            </a:extLst>
          </p:cNvPr>
          <p:cNvSpPr txBox="1"/>
          <p:nvPr/>
        </p:nvSpPr>
        <p:spPr>
          <a:xfrm>
            <a:off x="372443" y="244687"/>
            <a:ext cx="6720656" cy="3847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Heavy" panose="020B0903020203040204" pitchFamily="34" charset="0"/>
                <a:ea typeface="微软雅黑"/>
              </a:rPr>
              <a:t>Cognitive</a:t>
            </a:r>
            <a:r>
              <a:rPr lang="zh-CN" altLang="en-US" dirty="0">
                <a:latin typeface="Alibaba Sans Heavy" panose="020B0903020203040204" pitchFamily="34" charset="0"/>
                <a:ea typeface="微软雅黑"/>
              </a:rPr>
              <a:t> </a:t>
            </a:r>
            <a:r>
              <a:rPr lang="en-US" altLang="zh-CN" dirty="0">
                <a:latin typeface="Alibaba Sans Heavy" panose="020B0903020203040204" pitchFamily="34" charset="0"/>
                <a:ea typeface="微软雅黑"/>
              </a:rPr>
              <a:t>GNN</a:t>
            </a:r>
          </a:p>
        </p:txBody>
      </p:sp>
      <p:sp>
        <p:nvSpPr>
          <p:cNvPr id="5" name="Rectangle 4">
            <a:extLst>
              <a:ext uri="{FF2B5EF4-FFF2-40B4-BE49-F238E27FC236}">
                <a16:creationId xmlns:a16="http://schemas.microsoft.com/office/drawing/2014/main" id="{3BEB95A4-6169-B947-919B-A7FEE410B4F0}"/>
              </a:ext>
            </a:extLst>
          </p:cNvPr>
          <p:cNvSpPr/>
          <p:nvPr/>
        </p:nvSpPr>
        <p:spPr>
          <a:xfrm>
            <a:off x="2267712" y="383187"/>
            <a:ext cx="6096000" cy="276999"/>
          </a:xfrm>
          <a:prstGeom prst="rect">
            <a:avLst/>
          </a:prstGeom>
        </p:spPr>
        <p:txBody>
          <a:bodyPr>
            <a:spAutoFit/>
          </a:bodyPr>
          <a:lstStyle/>
          <a:p>
            <a:r>
              <a:rPr lang="en-US" sz="1200" dirty="0">
                <a:solidFill>
                  <a:schemeClr val="bg1"/>
                </a:solidFill>
                <a:latin typeface="Microsoft YaHei" panose="020B0503020204020204" pitchFamily="34" charset="-122"/>
                <a:ea typeface="Microsoft YaHei" panose="020B0503020204020204" pitchFamily="34" charset="-122"/>
              </a:rPr>
              <a:t>Cognitive Graph for Multi-Hop Reading Comprehension at Scale</a:t>
            </a:r>
            <a:r>
              <a:rPr lang="en-US" altLang="zh-CN" sz="1200" dirty="0">
                <a:solidFill>
                  <a:schemeClr val="bg1"/>
                </a:solidFill>
                <a:latin typeface="Microsoft YaHei" panose="020B0503020204020204" pitchFamily="34" charset="-122"/>
                <a:ea typeface="Microsoft YaHei" panose="020B0503020204020204" pitchFamily="34" charset="-122"/>
              </a:rPr>
              <a:t>,</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ACL</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altLang="zh-CN" sz="1200" dirty="0">
                <a:solidFill>
                  <a:schemeClr val="bg1"/>
                </a:solidFill>
                <a:latin typeface="Microsoft YaHei" panose="020B0503020204020204" pitchFamily="34" charset="-122"/>
                <a:ea typeface="Microsoft YaHei" panose="020B0503020204020204" pitchFamily="34" charset="-122"/>
              </a:rPr>
              <a:t>2019</a:t>
            </a:r>
            <a:endParaRPr lang="en-US" sz="12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4468607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A250FB-F5B2-3B42-BF15-E52D55035B0F}"/>
              </a:ext>
            </a:extLst>
          </p:cNvPr>
          <p:cNvSpPr/>
          <p:nvPr/>
        </p:nvSpPr>
        <p:spPr>
          <a:xfrm>
            <a:off x="135547" y="811032"/>
            <a:ext cx="11913705" cy="6072881"/>
          </a:xfrm>
          <a:prstGeom prst="rect">
            <a:avLst/>
          </a:prstGeom>
        </p:spPr>
        <p:txBody>
          <a:bodyPr wrap="square">
            <a:spAutoFit/>
          </a:bodyPr>
          <a:lstStyle/>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Representation Learning for Attributed Multiplex Heterogeneous Network. 25th ACM SIGKDD Conference on Knowledge Discovery and Data Mining (KDD),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2.</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Is a Single Vector Enough? Exploring Node Polysemy for Network Embedding. 25th ACM SIGKDD Conference on Knowledge Discovery and Data Mining (KDD),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3.</a:t>
            </a:r>
            <a:r>
              <a:rPr lang="en-US" sz="1200" dirty="0">
                <a:solidFill>
                  <a:schemeClr val="bg1"/>
                </a:solidFill>
                <a:latin typeface="Microsoft YaHei" panose="020B0503020204020204" pitchFamily="34" charset="-122"/>
                <a:ea typeface="Microsoft YaHei" panose="020B0503020204020204" pitchFamily="34" charset="-122"/>
              </a:rPr>
              <a:t> Towards Knowledge-Based Personalized Product Description Generation in E-commerce. 25th ACM SIGKDD Conference on Knowledge Discovery and Data Mining (KDD),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4.</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Sequential Scenario-Specific Meta Learner for Online Recommendation. 25th ACM SIGKDD Conference on Knowledge Discovery and Data Mining (KDD),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5.</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err="1">
                <a:solidFill>
                  <a:schemeClr val="bg1"/>
                </a:solidFill>
                <a:latin typeface="Microsoft YaHei" panose="020B0503020204020204" pitchFamily="34" charset="-122"/>
                <a:ea typeface="Microsoft YaHei" panose="020B0503020204020204" pitchFamily="34" charset="-122"/>
              </a:rPr>
              <a:t>AliGraph</a:t>
            </a:r>
            <a:r>
              <a:rPr lang="en-US" sz="1200" dirty="0">
                <a:solidFill>
                  <a:schemeClr val="bg1"/>
                </a:solidFill>
                <a:latin typeface="Microsoft YaHei" panose="020B0503020204020204" pitchFamily="34" charset="-122"/>
                <a:ea typeface="Microsoft YaHei" panose="020B0503020204020204" pitchFamily="34" charset="-122"/>
              </a:rPr>
              <a:t>: A Comprehensive Graph Neural Network Platform. 45th International Conference on Very Large Data Bases (VLDB),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6.</a:t>
            </a:r>
            <a:r>
              <a:rPr lang="en-US" sz="1200" dirty="0">
                <a:solidFill>
                  <a:schemeClr val="bg1"/>
                </a:solidFill>
                <a:latin typeface="Microsoft YaHei" panose="020B0503020204020204" pitchFamily="34" charset="-122"/>
                <a:ea typeface="Microsoft YaHei" panose="020B0503020204020204" pitchFamily="34" charset="-122"/>
              </a:rPr>
              <a:t> Large Scale Evolving Graphs with Burst Detection. 28th International Joint Conference on Artificial Intelligence (IJCAI),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7.</a:t>
            </a:r>
            <a:r>
              <a:rPr lang="en-US" sz="1200" dirty="0">
                <a:solidFill>
                  <a:schemeClr val="bg1"/>
                </a:solidFill>
                <a:latin typeface="Microsoft YaHei" panose="020B0503020204020204" pitchFamily="34" charset="-122"/>
                <a:ea typeface="Microsoft YaHei" panose="020B0503020204020204" pitchFamily="34" charset="-122"/>
              </a:rPr>
              <a:t> Hierarchical Representation Learning for Bipartite Graphs. 28th International Joint Conference on Artificial Intelligence (IJCAI), 2019.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8.</a:t>
            </a:r>
            <a:r>
              <a:rPr lang="en-US" sz="1200" dirty="0">
                <a:solidFill>
                  <a:schemeClr val="bg1"/>
                </a:solidFill>
                <a:latin typeface="Microsoft YaHei" panose="020B0503020204020204" pitchFamily="34" charset="-122"/>
                <a:ea typeface="Microsoft YaHei" panose="020B0503020204020204" pitchFamily="34" charset="-122"/>
              </a:rPr>
              <a:t> Cognitive Graph for Multi-Hop Reading Comprehension at Scale. 57th Annual Meeting of the Association for Computational Linguistics (ACL), 2019.</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9.</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Subgraph-augmented Path Embedding for Semantic User Search on Heterogeneous Social Network, WWW,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10.</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ANRL: Attributed Network Representation Learning via Deep Neural Networks, IJCAI,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11.</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Adversarial Detection with Model Interpretation. KDD,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12.</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SPARC: Self-Paced Network Representation for Few-Shot Rare Category Characterization. KDD,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13.</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Mobile access record resolution on large-scale identifier-linkage graphs. KDD,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14.</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Interactive Paths Embedding for Semantic Proximity Search on Heterogeneous Graphs. KDD, 2018.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15.</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PRRE: Personalized Relation Ranking Embedding for Attributed Network. 27th ACM International Conference on Information and Knowledge Management (CIKM), 2018.</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17.</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Heterogeneous Embedding Propagation for Large-scale E-Commerce User Alignment,  2018 IEEE International  Conference on Data Mining (ICDM), 2018</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18.</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Local Algorithm for User Action Prediction Towards Display Ads. 23rd ACM SIGKDD Conference on Knowledge Discovery and Data Mining (KDD), 2017.</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19.</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Hybrid Framework for Text Modeling with Convolutional RNN. 23rd ACM SIGKDD Conference on Knowledge Discovery and Data Mining (KDD), 2017.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20.</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Bayesian Heteroscedastic Matrix Factorization for Conversion Rate Prediction. 26th ACM International Conference on Information and Knowledge Management (CIKM), 2017. </a:t>
            </a:r>
          </a:p>
          <a:p>
            <a:pPr>
              <a:lnSpc>
                <a:spcPts val="1840"/>
              </a:lnSpc>
            </a:pPr>
            <a:r>
              <a:rPr lang="en-US" altLang="zh-CN" sz="1200" dirty="0">
                <a:solidFill>
                  <a:schemeClr val="bg1"/>
                </a:solidFill>
                <a:latin typeface="Microsoft YaHei" panose="020B0503020204020204" pitchFamily="34" charset="-122"/>
                <a:ea typeface="Microsoft YaHei" panose="020B0503020204020204" pitchFamily="34" charset="-122"/>
              </a:rPr>
              <a:t>21.</a:t>
            </a:r>
            <a:r>
              <a:rPr lang="zh-CN" altLang="en-US" sz="1200" dirty="0">
                <a:solidFill>
                  <a:schemeClr val="bg1"/>
                </a:solidFill>
                <a:latin typeface="Microsoft YaHei" panose="020B0503020204020204" pitchFamily="34" charset="-122"/>
                <a:ea typeface="Microsoft YaHei" panose="020B0503020204020204" pitchFamily="34" charset="-122"/>
              </a:rPr>
              <a:t> </a:t>
            </a:r>
            <a:r>
              <a:rPr lang="en-US" sz="1200" dirty="0">
                <a:solidFill>
                  <a:schemeClr val="bg1"/>
                </a:solidFill>
                <a:latin typeface="Microsoft YaHei" panose="020B0503020204020204" pitchFamily="34" charset="-122"/>
                <a:ea typeface="Microsoft YaHei" panose="020B0503020204020204" pitchFamily="34" charset="-122"/>
              </a:rPr>
              <a:t>Will Triadic Closure Strengthen Ties in Social Networks?, ACM Transactions on Knowledge Discovery from Data (TKDD), 2017.</a:t>
            </a:r>
          </a:p>
        </p:txBody>
      </p:sp>
      <p:sp>
        <p:nvSpPr>
          <p:cNvPr id="4" name="Title 1">
            <a:extLst>
              <a:ext uri="{FF2B5EF4-FFF2-40B4-BE49-F238E27FC236}">
                <a16:creationId xmlns:a16="http://schemas.microsoft.com/office/drawing/2014/main" id="{422DA5E2-4AC5-6A41-947E-8D0727AC94F6}"/>
              </a:ext>
            </a:extLst>
          </p:cNvPr>
          <p:cNvSpPr txBox="1">
            <a:spLocks/>
          </p:cNvSpPr>
          <p:nvPr/>
        </p:nvSpPr>
        <p:spPr>
          <a:xfrm>
            <a:off x="135547" y="163268"/>
            <a:ext cx="12008565" cy="647764"/>
          </a:xfrm>
          <a:prstGeom prst="rect">
            <a:avLst/>
          </a:prstGeom>
        </p:spPr>
        <p:txBody>
          <a:bodyPr vert="horz" lIns="121920" tIns="60960" rIns="121920" bIns="60960" rtlCol="0" anchor="ctr">
            <a:noAutofit/>
          </a:bodyPr>
          <a:lstStyle>
            <a:lvl1pPr algn="ctr" defTabSz="609504" rtl="0" eaLnBrk="1" latinLnBrk="0" hangingPunct="1">
              <a:spcBef>
                <a:spcPct val="0"/>
              </a:spcBef>
              <a:buNone/>
              <a:defRPr sz="5900" kern="1200">
                <a:solidFill>
                  <a:schemeClr val="tx1"/>
                </a:solidFill>
                <a:latin typeface="+mj-lt"/>
                <a:ea typeface="+mj-ea"/>
                <a:cs typeface="+mj-cs"/>
              </a:defRPr>
            </a:lvl1pPr>
          </a:lstStyle>
          <a:p>
            <a:pPr algn="l"/>
            <a:r>
              <a:rPr lang="en-US" altLang="zh-CN" sz="2500" b="1" dirty="0">
                <a:solidFill>
                  <a:schemeClr val="bg1"/>
                </a:solidFill>
                <a:latin typeface="Alibaba Sans Heavy" panose="020B0903020203040204" pitchFamily="34" charset="0"/>
                <a:ea typeface="微软雅黑"/>
              </a:rPr>
              <a:t>Selected</a:t>
            </a:r>
            <a:r>
              <a:rPr lang="zh-CN" altLang="en-US" sz="2500" b="1" dirty="0">
                <a:solidFill>
                  <a:schemeClr val="bg1"/>
                </a:solidFill>
                <a:latin typeface="Alibaba Sans Heavy" panose="020B0903020203040204" pitchFamily="34" charset="0"/>
                <a:ea typeface="微软雅黑"/>
              </a:rPr>
              <a:t> </a:t>
            </a:r>
            <a:r>
              <a:rPr lang="en-US" altLang="zh-CN" sz="2500" b="1" dirty="0">
                <a:solidFill>
                  <a:schemeClr val="bg1"/>
                </a:solidFill>
                <a:latin typeface="Alibaba Sans Heavy" panose="020B0903020203040204" pitchFamily="34" charset="0"/>
                <a:ea typeface="微软雅黑"/>
              </a:rPr>
              <a:t>Publications</a:t>
            </a:r>
            <a:endParaRPr lang="en-US" sz="2500" b="1" dirty="0">
              <a:solidFill>
                <a:schemeClr val="bg1"/>
              </a:solidFill>
              <a:latin typeface="Alibaba Sans Heavy" panose="020B0903020203040204" pitchFamily="34" charset="0"/>
              <a:ea typeface="微软雅黑"/>
            </a:endParaRPr>
          </a:p>
        </p:txBody>
      </p:sp>
    </p:spTree>
    <p:extLst>
      <p:ext uri="{BB962C8B-B14F-4D97-AF65-F5344CB8AC3E}">
        <p14:creationId xmlns:p14="http://schemas.microsoft.com/office/powerpoint/2010/main" val="136304484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第一部分"/>
          <p:cNvSpPr txBox="1"/>
          <p:nvPr/>
        </p:nvSpPr>
        <p:spPr>
          <a:xfrm>
            <a:off x="3239634" y="2570732"/>
            <a:ext cx="765787" cy="384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2500">
                <a:solidFill>
                  <a:srgbClr val="FFFF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Part 3</a:t>
            </a:r>
          </a:p>
        </p:txBody>
      </p:sp>
      <p:sp>
        <p:nvSpPr>
          <p:cNvPr id="3" name="线条"/>
          <p:cNvSpPr/>
          <p:nvPr/>
        </p:nvSpPr>
        <p:spPr>
          <a:xfrm flipH="1">
            <a:off x="2899609" y="2563010"/>
            <a:ext cx="1" cy="1067293"/>
          </a:xfrm>
          <a:prstGeom prst="line">
            <a:avLst/>
          </a:prstGeom>
          <a:ln w="28575">
            <a:solidFill>
              <a:srgbClr val="1719C9"/>
            </a:solidFill>
          </a:ln>
        </p:spPr>
        <p:txBody>
          <a:bodyPr lIns="45719" rIns="45719"/>
          <a:lstStyle/>
          <a:p>
            <a:endParaRPr/>
          </a:p>
        </p:txBody>
      </p:sp>
      <p:sp>
        <p:nvSpPr>
          <p:cNvPr id="4" name="01"/>
          <p:cNvSpPr txBox="1"/>
          <p:nvPr/>
        </p:nvSpPr>
        <p:spPr>
          <a:xfrm>
            <a:off x="1068078" y="2249098"/>
            <a:ext cx="2299401" cy="1785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0">
                <a:solidFill>
                  <a:srgbClr val="008EFF"/>
                </a:solidFill>
                <a:latin typeface="Microsoft YaHei"/>
                <a:ea typeface="Microsoft YaHei"/>
                <a:cs typeface="Microsoft YaHei"/>
                <a:sym typeface="Microsoft YaHei"/>
              </a:defRPr>
            </a:lvl1pPr>
          </a:lstStyle>
          <a:p>
            <a:r>
              <a:rPr lang="en-US" altLang="zh-CN" dirty="0">
                <a:latin typeface="Alibaba Sans" panose="020B0503020203040204" pitchFamily="34" charset="0"/>
                <a:cs typeface="Alibaba Sans" panose="020B0503020203040204" pitchFamily="34" charset="0"/>
              </a:rPr>
              <a:t>03</a:t>
            </a:r>
            <a:endParaRPr dirty="0">
              <a:latin typeface="Alibaba Sans" panose="020B0503020203040204" pitchFamily="34" charset="0"/>
              <a:cs typeface="Alibaba Sans" panose="020B0503020203040204" pitchFamily="34" charset="0"/>
            </a:endParaRPr>
          </a:p>
        </p:txBody>
      </p:sp>
      <p:sp>
        <p:nvSpPr>
          <p:cNvPr id="5" name="这里是一段副标题"/>
          <p:cNvSpPr txBox="1"/>
          <p:nvPr/>
        </p:nvSpPr>
        <p:spPr>
          <a:xfrm>
            <a:off x="3225595" y="3091050"/>
            <a:ext cx="7303860"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defRPr sz="4000">
                <a:solidFill>
                  <a:srgbClr val="FFFFFF"/>
                </a:solidFill>
                <a:latin typeface="Microsoft YaHei"/>
                <a:ea typeface="Microsoft YaHei"/>
                <a:cs typeface="Microsoft YaHei"/>
                <a:sym typeface="Microsoft YaHei"/>
              </a:defRPr>
            </a:lvl1pPr>
          </a:lstStyle>
          <a:p>
            <a:pPr>
              <a:defRPr/>
            </a:pPr>
            <a:r>
              <a:rPr kumimoji="1" lang="en-US" altLang="zh-CN" dirty="0">
                <a:solidFill>
                  <a:schemeClr val="bg1"/>
                </a:solidFill>
                <a:latin typeface="Alibaba Sans" panose="020B0503020203040204" pitchFamily="34" charset="0"/>
                <a:ea typeface="微软雅黑"/>
                <a:cs typeface="Alibaba Sans" panose="020B0503020203040204" pitchFamily="34" charset="0"/>
              </a:rPr>
              <a:t>Cognition</a:t>
            </a:r>
            <a:endParaRPr kumimoji="1" lang="zh-CN" altLang="en-US" dirty="0">
              <a:solidFill>
                <a:schemeClr val="bg1"/>
              </a:solidFill>
              <a:latin typeface="Alibaba Sans" panose="020B0503020203040204" pitchFamily="34" charset="0"/>
              <a:ea typeface="微软雅黑"/>
              <a:cs typeface="Alibaba Sans" panose="020B0503020203040204" pitchFamily="34" charset="0"/>
            </a:endParaRPr>
          </a:p>
        </p:txBody>
      </p:sp>
    </p:spTree>
    <p:extLst>
      <p:ext uri="{BB962C8B-B14F-4D97-AF65-F5344CB8AC3E}">
        <p14:creationId xmlns:p14="http://schemas.microsoft.com/office/powerpoint/2010/main" val="24936010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šḷïḓe">
            <a:extLst>
              <a:ext uri="{FF2B5EF4-FFF2-40B4-BE49-F238E27FC236}">
                <a16:creationId xmlns:a16="http://schemas.microsoft.com/office/drawing/2014/main" id="{496C3D05-1871-F740-94EB-E7D83FBF17E2}"/>
              </a:ext>
            </a:extLst>
          </p:cNvPr>
          <p:cNvSpPr txBox="1"/>
          <p:nvPr/>
        </p:nvSpPr>
        <p:spPr>
          <a:xfrm>
            <a:off x="-4357594" y="164803"/>
            <a:ext cx="10845796" cy="624018"/>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buSzPct val="25000"/>
            </a:pPr>
            <a:r>
              <a:rPr lang="zh-CN" altLang="en-US" sz="2500" b="1" dirty="0">
                <a:solidFill>
                  <a:schemeClr val="bg1"/>
                </a:solidFill>
                <a:latin typeface="Alibaba Sans Heavy" panose="020B0903020203040204" pitchFamily="34" charset="0"/>
                <a:ea typeface="微软雅黑"/>
                <a:cs typeface="+mj-cs"/>
              </a:rPr>
              <a:t>认知推理</a:t>
            </a:r>
            <a:endParaRPr lang="en-US" sz="2500" b="1" dirty="0">
              <a:solidFill>
                <a:schemeClr val="bg1"/>
              </a:solidFill>
              <a:latin typeface="Alibaba Sans Heavy" panose="020B0903020203040204" pitchFamily="34" charset="0"/>
              <a:ea typeface="微软雅黑"/>
              <a:cs typeface="+mj-cs"/>
            </a:endParaRPr>
          </a:p>
        </p:txBody>
      </p:sp>
      <p:sp>
        <p:nvSpPr>
          <p:cNvPr id="21" name="圆角矩形 41">
            <a:extLst>
              <a:ext uri="{FF2B5EF4-FFF2-40B4-BE49-F238E27FC236}">
                <a16:creationId xmlns:a16="http://schemas.microsoft.com/office/drawing/2014/main" id="{8B3DCDAB-9819-6B49-AF89-F506E5DFC44A}"/>
              </a:ext>
            </a:extLst>
          </p:cNvPr>
          <p:cNvSpPr/>
          <p:nvPr/>
        </p:nvSpPr>
        <p:spPr>
          <a:xfrm>
            <a:off x="8115635" y="3748043"/>
            <a:ext cx="2484000" cy="432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zh-CN" altLang="en-US" sz="2400" b="0" i="0" u="none" strike="noStrike" cap="none" spc="0" normalizeH="0" baseline="0">
              <a:ln>
                <a:noFill/>
              </a:ln>
              <a:solidFill>
                <a:srgbClr val="000000"/>
              </a:solidFill>
              <a:effectLst/>
              <a:uFillTx/>
              <a:latin typeface="+mj-lt"/>
              <a:ea typeface="+mj-ea"/>
              <a:cs typeface="+mj-cs"/>
              <a:sym typeface="Calibri"/>
            </a:endParaRPr>
          </a:p>
        </p:txBody>
      </p:sp>
      <p:sp>
        <p:nvSpPr>
          <p:cNvPr id="22" name="圆角矩形 41">
            <a:extLst>
              <a:ext uri="{FF2B5EF4-FFF2-40B4-BE49-F238E27FC236}">
                <a16:creationId xmlns:a16="http://schemas.microsoft.com/office/drawing/2014/main" id="{CC257897-D4C6-0D41-981C-8D9C866817E1}"/>
              </a:ext>
            </a:extLst>
          </p:cNvPr>
          <p:cNvSpPr/>
          <p:nvPr/>
        </p:nvSpPr>
        <p:spPr>
          <a:xfrm>
            <a:off x="4326449" y="3748043"/>
            <a:ext cx="2484000" cy="432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zh-CN" altLang="en-US" sz="2400" b="0" i="0" u="none" strike="noStrike" cap="none" spc="0" normalizeH="0" baseline="0">
              <a:ln>
                <a:noFill/>
              </a:ln>
              <a:solidFill>
                <a:srgbClr val="000000"/>
              </a:solidFill>
              <a:effectLst/>
              <a:uFillTx/>
              <a:latin typeface="+mj-lt"/>
              <a:ea typeface="+mj-ea"/>
              <a:cs typeface="+mj-cs"/>
              <a:sym typeface="Calibri"/>
            </a:endParaRPr>
          </a:p>
        </p:txBody>
      </p:sp>
      <p:sp>
        <p:nvSpPr>
          <p:cNvPr id="23" name="圆角矩形 41">
            <a:extLst>
              <a:ext uri="{FF2B5EF4-FFF2-40B4-BE49-F238E27FC236}">
                <a16:creationId xmlns:a16="http://schemas.microsoft.com/office/drawing/2014/main" id="{D1F6CE94-ACC3-2148-9592-67CD9299E677}"/>
              </a:ext>
            </a:extLst>
          </p:cNvPr>
          <p:cNvSpPr/>
          <p:nvPr/>
        </p:nvSpPr>
        <p:spPr>
          <a:xfrm>
            <a:off x="1081190" y="3738495"/>
            <a:ext cx="2484000" cy="432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zh-CN" altLang="en-US" sz="2400" b="0" i="0" u="none" strike="noStrike" cap="none" spc="0" normalizeH="0" baseline="0">
              <a:ln>
                <a:noFill/>
              </a:ln>
              <a:solidFill>
                <a:srgbClr val="000000"/>
              </a:solidFill>
              <a:effectLst/>
              <a:uFillTx/>
              <a:latin typeface="+mj-lt"/>
              <a:ea typeface="+mj-ea"/>
              <a:cs typeface="+mj-cs"/>
              <a:sym typeface="Calibri"/>
            </a:endParaRPr>
          </a:p>
        </p:txBody>
      </p:sp>
      <p:sp>
        <p:nvSpPr>
          <p:cNvPr id="24" name="TextBox 21">
            <a:extLst>
              <a:ext uri="{FF2B5EF4-FFF2-40B4-BE49-F238E27FC236}">
                <a16:creationId xmlns:a16="http://schemas.microsoft.com/office/drawing/2014/main" id="{A0D1371E-ACCF-3042-BDF4-4361F4DE4554}"/>
              </a:ext>
            </a:extLst>
          </p:cNvPr>
          <p:cNvSpPr txBox="1"/>
          <p:nvPr/>
        </p:nvSpPr>
        <p:spPr>
          <a:xfrm>
            <a:off x="1410750" y="3785219"/>
            <a:ext cx="182488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609492" hangingPunct="0"/>
            <a:r>
              <a:rPr lang="zh-CN" alt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商品知识图谱</a:t>
            </a:r>
            <a:endParaRPr 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p:txBody>
      </p:sp>
      <p:sp>
        <p:nvSpPr>
          <p:cNvPr id="25" name="TextBox 21">
            <a:extLst>
              <a:ext uri="{FF2B5EF4-FFF2-40B4-BE49-F238E27FC236}">
                <a16:creationId xmlns:a16="http://schemas.microsoft.com/office/drawing/2014/main" id="{20B01DBF-185E-0047-8FD4-4B661B23941E}"/>
              </a:ext>
            </a:extLst>
          </p:cNvPr>
          <p:cNvSpPr txBox="1"/>
          <p:nvPr/>
        </p:nvSpPr>
        <p:spPr>
          <a:xfrm>
            <a:off x="8290291" y="3785219"/>
            <a:ext cx="213468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609492" hangingPunct="0"/>
            <a:r>
              <a:rPr lang="zh-CN" alt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内容化展现</a:t>
            </a:r>
            <a:endParaRPr 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p:txBody>
      </p:sp>
      <p:sp>
        <p:nvSpPr>
          <p:cNvPr id="26" name="TextBox 21">
            <a:extLst>
              <a:ext uri="{FF2B5EF4-FFF2-40B4-BE49-F238E27FC236}">
                <a16:creationId xmlns:a16="http://schemas.microsoft.com/office/drawing/2014/main" id="{C0C53353-E7EB-384D-A67C-5BEA51CBE966}"/>
              </a:ext>
            </a:extLst>
          </p:cNvPr>
          <p:cNvSpPr txBox="1"/>
          <p:nvPr/>
        </p:nvSpPr>
        <p:spPr>
          <a:xfrm>
            <a:off x="4280135" y="3785219"/>
            <a:ext cx="2484367"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609492" hangingPunct="0"/>
            <a:r>
              <a:rPr lang="zh-CN" alt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人类认知常识</a:t>
            </a:r>
            <a:endParaRPr 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p:txBody>
      </p:sp>
      <p:sp>
        <p:nvSpPr>
          <p:cNvPr id="27" name="圆角矩形 55">
            <a:extLst>
              <a:ext uri="{FF2B5EF4-FFF2-40B4-BE49-F238E27FC236}">
                <a16:creationId xmlns:a16="http://schemas.microsoft.com/office/drawing/2014/main" id="{0E9EB0E8-86E6-B845-8455-53FB7A70B59E}"/>
              </a:ext>
            </a:extLst>
          </p:cNvPr>
          <p:cNvSpPr/>
          <p:nvPr/>
        </p:nvSpPr>
        <p:spPr>
          <a:xfrm>
            <a:off x="2596704" y="4373075"/>
            <a:ext cx="2883746" cy="639148"/>
          </a:xfrm>
          <a:prstGeom prst="roundRect">
            <a:avLst>
              <a:gd name="adj" fmla="val 7867"/>
            </a:avLst>
          </a:prstGeom>
          <a:noFill/>
          <a:ln w="9525" cap="flat">
            <a:solidFill>
              <a:srgbClr val="1891F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600" b="0" i="0" u="none" strike="noStrike" cap="none" spc="0" normalizeH="0" baseline="0">
              <a:ln>
                <a:noFill/>
              </a:ln>
              <a:solidFill>
                <a:srgbClr val="FFFFFF"/>
              </a:solidFill>
              <a:effectLst/>
              <a:uFillTx/>
              <a:latin typeface="+mn-lt"/>
              <a:ea typeface="+mn-ea"/>
              <a:cs typeface="+mn-cs"/>
              <a:sym typeface="Helvetica Light"/>
            </a:endParaRPr>
          </a:p>
        </p:txBody>
      </p:sp>
      <p:sp>
        <p:nvSpPr>
          <p:cNvPr id="28" name="圆角矩形 46">
            <a:extLst>
              <a:ext uri="{FF2B5EF4-FFF2-40B4-BE49-F238E27FC236}">
                <a16:creationId xmlns:a16="http://schemas.microsoft.com/office/drawing/2014/main" id="{FC13F9EB-A5C6-7E47-92F7-9AA5D46E8CD7}"/>
              </a:ext>
            </a:extLst>
          </p:cNvPr>
          <p:cNvSpPr/>
          <p:nvPr/>
        </p:nvSpPr>
        <p:spPr>
          <a:xfrm>
            <a:off x="8125085" y="4316977"/>
            <a:ext cx="2484367" cy="792000"/>
          </a:xfrm>
          <a:prstGeom prst="roundRect">
            <a:avLst>
              <a:gd name="adj" fmla="val 7867"/>
            </a:avLst>
          </a:prstGeom>
          <a:noFill/>
          <a:ln w="9525" cap="flat">
            <a:solidFill>
              <a:srgbClr val="1891F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6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TextBox 28">
            <a:extLst>
              <a:ext uri="{FF2B5EF4-FFF2-40B4-BE49-F238E27FC236}">
                <a16:creationId xmlns:a16="http://schemas.microsoft.com/office/drawing/2014/main" id="{2DD4F06D-5CBE-1C46-B90C-0CA72CDFA1EE}"/>
              </a:ext>
            </a:extLst>
          </p:cNvPr>
          <p:cNvSpPr txBox="1"/>
          <p:nvPr/>
        </p:nvSpPr>
        <p:spPr>
          <a:xfrm>
            <a:off x="759585" y="1288473"/>
            <a:ext cx="9271105" cy="1631216"/>
          </a:xfrm>
          <a:prstGeom prst="rect">
            <a:avLst/>
          </a:prstGeom>
          <a:noFill/>
        </p:spPr>
        <p:txBody>
          <a:bodyPr wrap="square" rtlCol="0">
            <a:spAutoFit/>
          </a:bodyPr>
          <a:lstStyle/>
          <a:p>
            <a:r>
              <a:rPr lang="zh-CN" altLang="en-US" sz="2000" dirty="0">
                <a:solidFill>
                  <a:schemeClr val="bg1"/>
                </a:solidFill>
                <a:latin typeface="微软雅黑"/>
                <a:ea typeface="微软雅黑"/>
              </a:rPr>
              <a:t>什么是认知推理？</a:t>
            </a:r>
            <a:endParaRPr lang="en-US" altLang="zh-CN" sz="2000" dirty="0">
              <a:solidFill>
                <a:schemeClr val="bg1"/>
              </a:solidFill>
              <a:latin typeface="微软雅黑"/>
              <a:ea typeface="微软雅黑"/>
            </a:endParaRPr>
          </a:p>
          <a:p>
            <a:r>
              <a:rPr lang="zh-CN" altLang="en-US" sz="2000" dirty="0">
                <a:solidFill>
                  <a:schemeClr val="bg1"/>
                </a:solidFill>
                <a:latin typeface="微软雅黑"/>
                <a:ea typeface="微软雅黑"/>
              </a:rPr>
              <a:t>补水 </a:t>
            </a:r>
            <a:r>
              <a:rPr lang="en-US" altLang="zh-CN" sz="2000" dirty="0">
                <a:solidFill>
                  <a:schemeClr val="bg1"/>
                </a:solidFill>
                <a:latin typeface="微软雅黑"/>
                <a:ea typeface="微软雅黑"/>
              </a:rPr>
              <a:t>vs</a:t>
            </a:r>
            <a:r>
              <a:rPr lang="zh-CN" altLang="en-US" sz="2000" dirty="0">
                <a:solidFill>
                  <a:schemeClr val="bg1"/>
                </a:solidFill>
                <a:latin typeface="微软雅黑"/>
                <a:ea typeface="微软雅黑"/>
              </a:rPr>
              <a:t> </a:t>
            </a:r>
            <a:r>
              <a:rPr lang="en-US" altLang="zh-CN" sz="2000" dirty="0">
                <a:solidFill>
                  <a:schemeClr val="bg1"/>
                </a:solidFill>
                <a:latin typeface="微软雅黑"/>
                <a:ea typeface="微软雅黑"/>
              </a:rPr>
              <a:t>90</a:t>
            </a:r>
            <a:r>
              <a:rPr lang="zh-CN" altLang="en-US" sz="2000" dirty="0">
                <a:solidFill>
                  <a:schemeClr val="bg1"/>
                </a:solidFill>
                <a:latin typeface="微软雅黑"/>
                <a:ea typeface="微软雅黑"/>
              </a:rPr>
              <a:t>后女生熬夜需要补水 </a:t>
            </a:r>
            <a:endParaRPr lang="en-US" altLang="zh-CN" sz="2000" dirty="0">
              <a:solidFill>
                <a:schemeClr val="bg1"/>
              </a:solidFill>
              <a:latin typeface="微软雅黑"/>
              <a:ea typeface="微软雅黑"/>
            </a:endParaRPr>
          </a:p>
          <a:p>
            <a:endParaRPr lang="en-US" sz="2000" dirty="0">
              <a:solidFill>
                <a:schemeClr val="bg1"/>
              </a:solidFill>
              <a:latin typeface="微软雅黑"/>
              <a:ea typeface="微软雅黑"/>
            </a:endParaRPr>
          </a:p>
          <a:p>
            <a:r>
              <a:rPr lang="zh-CN" altLang="en-US" sz="2000" dirty="0">
                <a:solidFill>
                  <a:schemeClr val="bg1"/>
                </a:solidFill>
                <a:latin typeface="微软雅黑"/>
                <a:ea typeface="微软雅黑"/>
              </a:rPr>
              <a:t>为什么做认知推理？</a:t>
            </a:r>
            <a:endParaRPr lang="en-US" altLang="zh-CN" sz="2000" dirty="0">
              <a:solidFill>
                <a:schemeClr val="bg1"/>
              </a:solidFill>
              <a:latin typeface="微软雅黑"/>
              <a:ea typeface="微软雅黑"/>
            </a:endParaRPr>
          </a:p>
          <a:p>
            <a:r>
              <a:rPr lang="zh-CN" altLang="en-US" sz="2000" dirty="0">
                <a:solidFill>
                  <a:schemeClr val="bg1"/>
                </a:solidFill>
                <a:latin typeface="微软雅黑"/>
                <a:ea typeface="微软雅黑"/>
              </a:rPr>
              <a:t>大超市 </a:t>
            </a:r>
            <a:r>
              <a:rPr lang="en-US" altLang="zh-CN" sz="2000" dirty="0">
                <a:solidFill>
                  <a:schemeClr val="bg1"/>
                </a:solidFill>
                <a:latin typeface="微软雅黑"/>
                <a:ea typeface="微软雅黑"/>
              </a:rPr>
              <a:t>-&gt;</a:t>
            </a:r>
            <a:r>
              <a:rPr lang="zh-CN" altLang="en-US" sz="2000" dirty="0">
                <a:solidFill>
                  <a:schemeClr val="bg1"/>
                </a:solidFill>
                <a:latin typeface="微软雅黑"/>
                <a:ea typeface="微软雅黑"/>
              </a:rPr>
              <a:t> 个性化货架（千人千面）</a:t>
            </a:r>
            <a:r>
              <a:rPr lang="en-US" altLang="zh-CN" sz="2000" dirty="0">
                <a:solidFill>
                  <a:schemeClr val="bg1"/>
                </a:solidFill>
                <a:latin typeface="微软雅黑"/>
                <a:ea typeface="微软雅黑"/>
              </a:rPr>
              <a:t>-&gt;</a:t>
            </a:r>
            <a:r>
              <a:rPr lang="zh-CN" altLang="en-US" sz="2000" dirty="0">
                <a:solidFill>
                  <a:schemeClr val="bg1"/>
                </a:solidFill>
                <a:latin typeface="微软雅黑"/>
                <a:ea typeface="微软雅黑"/>
              </a:rPr>
              <a:t> 个性化货架</a:t>
            </a:r>
            <a:r>
              <a:rPr lang="en-US" altLang="zh-CN" sz="2000" dirty="0">
                <a:solidFill>
                  <a:schemeClr val="bg1"/>
                </a:solidFill>
                <a:latin typeface="微软雅黑"/>
                <a:ea typeface="微软雅黑"/>
              </a:rPr>
              <a:t>+AI</a:t>
            </a:r>
            <a:r>
              <a:rPr lang="zh-CN" altLang="en-US" sz="2000" dirty="0">
                <a:solidFill>
                  <a:schemeClr val="bg1"/>
                </a:solidFill>
                <a:latin typeface="微软雅黑"/>
                <a:ea typeface="微软雅黑"/>
              </a:rPr>
              <a:t>导购员（认知推理）</a:t>
            </a:r>
            <a:endParaRPr lang="en-US" sz="2000" dirty="0">
              <a:solidFill>
                <a:schemeClr val="bg1"/>
              </a:solidFill>
              <a:latin typeface="微软雅黑"/>
              <a:ea typeface="微软雅黑"/>
            </a:endParaRPr>
          </a:p>
        </p:txBody>
      </p:sp>
      <p:sp>
        <p:nvSpPr>
          <p:cNvPr id="30" name="圆角矩形 41">
            <a:extLst>
              <a:ext uri="{FF2B5EF4-FFF2-40B4-BE49-F238E27FC236}">
                <a16:creationId xmlns:a16="http://schemas.microsoft.com/office/drawing/2014/main" id="{90A6EDC0-E602-FF45-845B-F7BF71479828}"/>
              </a:ext>
            </a:extLst>
          </p:cNvPr>
          <p:cNvSpPr/>
          <p:nvPr/>
        </p:nvSpPr>
        <p:spPr>
          <a:xfrm>
            <a:off x="3696591" y="3748043"/>
            <a:ext cx="496216" cy="432000"/>
          </a:xfrm>
          <a:prstGeom prst="roundRect">
            <a:avLst>
              <a:gd name="adj" fmla="val 9771"/>
            </a:avLst>
          </a:prstGeom>
          <a:solidFill>
            <a:srgbClr val="1891FB"/>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zh-CN" altLang="en-US" sz="2400" b="0" i="0" u="none" strike="noStrike" cap="none" spc="0" normalizeH="0" baseline="0">
              <a:ln>
                <a:noFill/>
              </a:ln>
              <a:solidFill>
                <a:srgbClr val="000000"/>
              </a:solidFill>
              <a:effectLst/>
              <a:uFillTx/>
              <a:latin typeface="+mj-lt"/>
              <a:ea typeface="+mj-ea"/>
              <a:cs typeface="+mj-cs"/>
              <a:sym typeface="Calibri"/>
            </a:endParaRPr>
          </a:p>
        </p:txBody>
      </p:sp>
      <p:sp>
        <p:nvSpPr>
          <p:cNvPr id="31" name="TextBox 21">
            <a:extLst>
              <a:ext uri="{FF2B5EF4-FFF2-40B4-BE49-F238E27FC236}">
                <a16:creationId xmlns:a16="http://schemas.microsoft.com/office/drawing/2014/main" id="{14F8AE50-5810-0B46-B1D9-0B8DB897A226}"/>
              </a:ext>
            </a:extLst>
          </p:cNvPr>
          <p:cNvSpPr txBox="1"/>
          <p:nvPr/>
        </p:nvSpPr>
        <p:spPr>
          <a:xfrm>
            <a:off x="3669696" y="3785219"/>
            <a:ext cx="58288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609492" hangingPunct="0"/>
            <a:r>
              <a:rPr lang="en-US" altLang="zh-CN"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a:t>
            </a:r>
            <a:endParaRPr lang="en-US" sz="16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p:txBody>
      </p:sp>
      <p:sp>
        <p:nvSpPr>
          <p:cNvPr id="32" name="TextBox 31">
            <a:extLst>
              <a:ext uri="{FF2B5EF4-FFF2-40B4-BE49-F238E27FC236}">
                <a16:creationId xmlns:a16="http://schemas.microsoft.com/office/drawing/2014/main" id="{177D70D2-CC19-D347-AE64-B8301CAD7A5F}"/>
              </a:ext>
            </a:extLst>
          </p:cNvPr>
          <p:cNvSpPr txBox="1"/>
          <p:nvPr/>
        </p:nvSpPr>
        <p:spPr>
          <a:xfrm>
            <a:off x="7056498" y="3276830"/>
            <a:ext cx="928202" cy="461665"/>
          </a:xfrm>
          <a:prstGeom prst="rect">
            <a:avLst/>
          </a:prstGeom>
          <a:noFill/>
        </p:spPr>
        <p:txBody>
          <a:bodyPr wrap="square" rtlCol="0">
            <a:spAutoFit/>
          </a:bodyPr>
          <a:lstStyle/>
          <a:p>
            <a:r>
              <a:rPr lang="zh-CN" altLang="en-US" sz="1200" dirty="0">
                <a:solidFill>
                  <a:schemeClr val="bg1"/>
                </a:solidFill>
                <a:latin typeface="微软雅黑"/>
                <a:ea typeface="微软雅黑"/>
              </a:rPr>
              <a:t>基于认知推理推荐</a:t>
            </a:r>
            <a:endParaRPr lang="en-US" sz="1200" dirty="0">
              <a:solidFill>
                <a:schemeClr val="bg1"/>
              </a:solidFill>
              <a:latin typeface="微软雅黑"/>
              <a:ea typeface="微软雅黑"/>
            </a:endParaRPr>
          </a:p>
        </p:txBody>
      </p:sp>
      <p:sp>
        <p:nvSpPr>
          <p:cNvPr id="33" name="TextBox 32">
            <a:extLst>
              <a:ext uri="{FF2B5EF4-FFF2-40B4-BE49-F238E27FC236}">
                <a16:creationId xmlns:a16="http://schemas.microsoft.com/office/drawing/2014/main" id="{8CF24074-AC58-0046-B260-D1D2B14CA0CA}"/>
              </a:ext>
            </a:extLst>
          </p:cNvPr>
          <p:cNvSpPr txBox="1"/>
          <p:nvPr/>
        </p:nvSpPr>
        <p:spPr>
          <a:xfrm>
            <a:off x="6993185" y="4281915"/>
            <a:ext cx="991515" cy="276999"/>
          </a:xfrm>
          <a:prstGeom prst="rect">
            <a:avLst/>
          </a:prstGeom>
          <a:noFill/>
        </p:spPr>
        <p:txBody>
          <a:bodyPr wrap="square" rtlCol="0">
            <a:spAutoFit/>
          </a:bodyPr>
          <a:lstStyle/>
          <a:p>
            <a:r>
              <a:rPr lang="zh-CN" altLang="en-US" sz="1200" dirty="0">
                <a:solidFill>
                  <a:schemeClr val="bg1"/>
                </a:solidFill>
                <a:latin typeface="微软雅黑"/>
                <a:ea typeface="微软雅黑"/>
              </a:rPr>
              <a:t>内容商业化</a:t>
            </a:r>
            <a:endParaRPr lang="en-US" sz="1200" dirty="0">
              <a:solidFill>
                <a:schemeClr val="bg1"/>
              </a:solidFill>
              <a:latin typeface="微软雅黑"/>
              <a:ea typeface="微软雅黑"/>
            </a:endParaRPr>
          </a:p>
        </p:txBody>
      </p:sp>
      <p:sp>
        <p:nvSpPr>
          <p:cNvPr id="34" name="TextBox 33">
            <a:extLst>
              <a:ext uri="{FF2B5EF4-FFF2-40B4-BE49-F238E27FC236}">
                <a16:creationId xmlns:a16="http://schemas.microsoft.com/office/drawing/2014/main" id="{63EC1F49-4E32-0249-9126-4F677206BDA8}"/>
              </a:ext>
            </a:extLst>
          </p:cNvPr>
          <p:cNvSpPr txBox="1"/>
          <p:nvPr/>
        </p:nvSpPr>
        <p:spPr>
          <a:xfrm>
            <a:off x="2596704" y="4442292"/>
            <a:ext cx="2925614" cy="646331"/>
          </a:xfrm>
          <a:prstGeom prst="rect">
            <a:avLst/>
          </a:prstGeom>
          <a:noFill/>
        </p:spPr>
        <p:txBody>
          <a:bodyPr wrap="square" rtlCol="0">
            <a:spAutoFit/>
          </a:bodyPr>
          <a:lstStyle/>
          <a:p>
            <a:pPr marL="171450" indent="-171450">
              <a:buFont typeface="Arial" panose="020B0604020202020204" pitchFamily="34" charset="0"/>
              <a:buChar char="•"/>
            </a:pPr>
            <a:r>
              <a:rPr lang="zh-CN" altLang="en-US" sz="1200" dirty="0">
                <a:solidFill>
                  <a:schemeClr val="bg1"/>
                </a:solidFill>
                <a:latin typeface="微软雅黑"/>
                <a:ea typeface="微软雅黑"/>
              </a:rPr>
              <a:t>基于</a:t>
            </a:r>
            <a:r>
              <a:rPr lang="en-US" altLang="zh-CN" sz="1200" dirty="0">
                <a:solidFill>
                  <a:schemeClr val="bg1"/>
                </a:solidFill>
                <a:latin typeface="微软雅黑"/>
                <a:ea typeface="微软雅黑"/>
              </a:rPr>
              <a:t>GNN</a:t>
            </a:r>
            <a:r>
              <a:rPr lang="zh-CN" altLang="en-US" sz="1200" dirty="0">
                <a:solidFill>
                  <a:schemeClr val="bg1"/>
                </a:solidFill>
                <a:latin typeface="微软雅黑"/>
                <a:ea typeface="微软雅黑"/>
              </a:rPr>
              <a:t>的推理引擎：</a:t>
            </a:r>
            <a:r>
              <a:rPr lang="zh-CN" altLang="en-US" sz="1200" b="1" dirty="0">
                <a:solidFill>
                  <a:schemeClr val="bg1"/>
                </a:solidFill>
                <a:latin typeface="微软雅黑"/>
                <a:ea typeface="微软雅黑"/>
              </a:rPr>
              <a:t>购买意图识别</a:t>
            </a:r>
            <a:endParaRPr lang="en-US" altLang="zh-CN" sz="1200" b="1" dirty="0">
              <a:solidFill>
                <a:schemeClr val="bg1"/>
              </a:solidFill>
              <a:latin typeface="微软雅黑"/>
              <a:ea typeface="微软雅黑"/>
            </a:endParaRPr>
          </a:p>
          <a:p>
            <a:pPr marL="171450" indent="-171450">
              <a:buFont typeface="Arial" panose="020B0604020202020204" pitchFamily="34" charset="0"/>
              <a:buChar char="•"/>
            </a:pPr>
            <a:r>
              <a:rPr lang="zh-CN" altLang="en-US" sz="1200" dirty="0">
                <a:solidFill>
                  <a:schemeClr val="bg1"/>
                </a:solidFill>
                <a:latin typeface="微软雅黑"/>
                <a:ea typeface="微软雅黑"/>
              </a:rPr>
              <a:t>引入达人文案：</a:t>
            </a:r>
            <a:r>
              <a:rPr lang="zh-CN" altLang="en-US" sz="1200" b="1" dirty="0">
                <a:solidFill>
                  <a:schemeClr val="bg1"/>
                </a:solidFill>
                <a:latin typeface="微软雅黑"/>
                <a:ea typeface="微软雅黑"/>
              </a:rPr>
              <a:t>商品和常识链接</a:t>
            </a:r>
            <a:endParaRPr lang="en-US" altLang="zh-CN" sz="1200" b="1" dirty="0">
              <a:solidFill>
                <a:schemeClr val="bg1"/>
              </a:solidFill>
              <a:latin typeface="微软雅黑"/>
              <a:ea typeface="微软雅黑"/>
            </a:endParaRPr>
          </a:p>
          <a:p>
            <a:endParaRPr lang="en-US" sz="1200" dirty="0">
              <a:latin typeface="微软雅黑"/>
              <a:ea typeface="微软雅黑"/>
            </a:endParaRPr>
          </a:p>
        </p:txBody>
      </p:sp>
      <p:sp>
        <p:nvSpPr>
          <p:cNvPr id="35" name="Right Arrow 34">
            <a:extLst>
              <a:ext uri="{FF2B5EF4-FFF2-40B4-BE49-F238E27FC236}">
                <a16:creationId xmlns:a16="http://schemas.microsoft.com/office/drawing/2014/main" id="{D5163635-EAB3-734A-BE2E-37E2C9AAF558}"/>
              </a:ext>
            </a:extLst>
          </p:cNvPr>
          <p:cNvSpPr/>
          <p:nvPr/>
        </p:nvSpPr>
        <p:spPr>
          <a:xfrm>
            <a:off x="7064602" y="3748043"/>
            <a:ext cx="848679" cy="184449"/>
          </a:xfrm>
          <a:prstGeom prst="rightArrow">
            <a:avLst/>
          </a:prstGeom>
          <a:solidFill>
            <a:srgbClr val="1891FB"/>
          </a:solidFill>
          <a:ln w="25400" cap="flat">
            <a:solidFill>
              <a:srgbClr val="1891FB"/>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000000"/>
              </a:solidFill>
              <a:effectLst/>
              <a:uFillTx/>
              <a:latin typeface="+mj-lt"/>
              <a:ea typeface="+mj-ea"/>
              <a:cs typeface="+mj-cs"/>
              <a:sym typeface="Calibri"/>
            </a:endParaRPr>
          </a:p>
        </p:txBody>
      </p:sp>
      <p:sp>
        <p:nvSpPr>
          <p:cNvPr id="36" name="Left Arrow 35">
            <a:extLst>
              <a:ext uri="{FF2B5EF4-FFF2-40B4-BE49-F238E27FC236}">
                <a16:creationId xmlns:a16="http://schemas.microsoft.com/office/drawing/2014/main" id="{47B43477-F2E3-104B-BD9A-B84E970A880D}"/>
              </a:ext>
            </a:extLst>
          </p:cNvPr>
          <p:cNvSpPr/>
          <p:nvPr/>
        </p:nvSpPr>
        <p:spPr>
          <a:xfrm>
            <a:off x="7064602" y="4034364"/>
            <a:ext cx="848679" cy="145679"/>
          </a:xfrm>
          <a:prstGeom prst="leftArrow">
            <a:avLst/>
          </a:prstGeom>
          <a:solidFill>
            <a:srgbClr val="1891FB"/>
          </a:solidFill>
          <a:ln w="25400" cap="flat">
            <a:solidFill>
              <a:srgbClr val="1891FB"/>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609492"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000000"/>
              </a:solidFill>
              <a:effectLst/>
              <a:uFillTx/>
              <a:latin typeface="+mj-lt"/>
              <a:ea typeface="+mj-ea"/>
              <a:cs typeface="+mj-cs"/>
              <a:sym typeface="Calibri"/>
            </a:endParaRPr>
          </a:p>
        </p:txBody>
      </p:sp>
      <p:sp>
        <p:nvSpPr>
          <p:cNvPr id="37" name="TextBox 36">
            <a:extLst>
              <a:ext uri="{FF2B5EF4-FFF2-40B4-BE49-F238E27FC236}">
                <a16:creationId xmlns:a16="http://schemas.microsoft.com/office/drawing/2014/main" id="{2DF22CB5-F879-334E-9D64-694BF86A8D70}"/>
              </a:ext>
            </a:extLst>
          </p:cNvPr>
          <p:cNvSpPr txBox="1"/>
          <p:nvPr/>
        </p:nvSpPr>
        <p:spPr>
          <a:xfrm>
            <a:off x="8165407" y="4414914"/>
            <a:ext cx="2925614" cy="830997"/>
          </a:xfrm>
          <a:prstGeom prst="rect">
            <a:avLst/>
          </a:prstGeom>
          <a:noFill/>
        </p:spPr>
        <p:txBody>
          <a:bodyPr wrap="square" rtlCol="0">
            <a:spAutoFit/>
          </a:bodyPr>
          <a:lstStyle/>
          <a:p>
            <a:pPr marL="171450" indent="-171450">
              <a:buFont typeface="Arial" panose="020B0604020202020204" pitchFamily="34" charset="0"/>
              <a:buChar char="•"/>
            </a:pPr>
            <a:r>
              <a:rPr lang="zh-CN" altLang="en-US" sz="1200" dirty="0">
                <a:solidFill>
                  <a:schemeClr val="bg1"/>
                </a:solidFill>
                <a:latin typeface="微软雅黑"/>
                <a:ea typeface="微软雅黑"/>
              </a:rPr>
              <a:t>产生推荐理由和召回相关视频</a:t>
            </a:r>
            <a:endParaRPr lang="en-US" altLang="zh-CN" sz="1200" dirty="0">
              <a:solidFill>
                <a:schemeClr val="bg1"/>
              </a:solidFill>
              <a:latin typeface="微软雅黑"/>
              <a:ea typeface="微软雅黑"/>
            </a:endParaRPr>
          </a:p>
          <a:p>
            <a:r>
              <a:rPr lang="en-US" altLang="zh-CN" sz="1200" dirty="0">
                <a:solidFill>
                  <a:schemeClr val="bg1"/>
                </a:solidFill>
                <a:latin typeface="微软雅黑"/>
                <a:ea typeface="微软雅黑"/>
              </a:rPr>
              <a:t>/</a:t>
            </a:r>
            <a:r>
              <a:rPr lang="zh-CN" altLang="en-US" sz="1200" dirty="0">
                <a:solidFill>
                  <a:schemeClr val="bg1"/>
                </a:solidFill>
                <a:latin typeface="微软雅黑"/>
                <a:ea typeface="微软雅黑"/>
              </a:rPr>
              <a:t>文本</a:t>
            </a:r>
            <a:endParaRPr lang="en-US" altLang="zh-CN" sz="1200" dirty="0">
              <a:solidFill>
                <a:schemeClr val="bg1"/>
              </a:solidFill>
              <a:latin typeface="微软雅黑"/>
              <a:ea typeface="微软雅黑"/>
            </a:endParaRPr>
          </a:p>
          <a:p>
            <a:pPr marL="171450" indent="-171450">
              <a:buFont typeface="Arial" panose="020B0604020202020204" pitchFamily="34" charset="0"/>
              <a:buChar char="•"/>
            </a:pPr>
            <a:r>
              <a:rPr lang="zh-CN" altLang="en-US" sz="1200" dirty="0">
                <a:solidFill>
                  <a:schemeClr val="bg1"/>
                </a:solidFill>
                <a:latin typeface="微软雅黑"/>
                <a:ea typeface="微软雅黑"/>
              </a:rPr>
              <a:t>视频检测商品</a:t>
            </a:r>
            <a:r>
              <a:rPr lang="en-US" altLang="zh-CN" sz="1200" dirty="0">
                <a:solidFill>
                  <a:schemeClr val="bg1"/>
                </a:solidFill>
                <a:latin typeface="微软雅黑"/>
                <a:ea typeface="微软雅黑"/>
              </a:rPr>
              <a:t>/</a:t>
            </a:r>
            <a:r>
              <a:rPr lang="zh-CN" altLang="en-US" sz="1200" dirty="0">
                <a:solidFill>
                  <a:schemeClr val="bg1"/>
                </a:solidFill>
                <a:latin typeface="微软雅黑"/>
                <a:ea typeface="微软雅黑"/>
              </a:rPr>
              <a:t>文本挂靠商品</a:t>
            </a:r>
            <a:endParaRPr lang="en-US" altLang="zh-CN" sz="1200" dirty="0">
              <a:solidFill>
                <a:schemeClr val="bg1"/>
              </a:solidFill>
              <a:latin typeface="微软雅黑"/>
              <a:ea typeface="微软雅黑"/>
            </a:endParaRPr>
          </a:p>
          <a:p>
            <a:endParaRPr lang="en-US" sz="1200" dirty="0">
              <a:latin typeface="微软雅黑"/>
              <a:ea typeface="微软雅黑"/>
            </a:endParaRPr>
          </a:p>
        </p:txBody>
      </p:sp>
    </p:spTree>
    <p:extLst>
      <p:ext uri="{BB962C8B-B14F-4D97-AF65-F5344CB8AC3E}">
        <p14:creationId xmlns:p14="http://schemas.microsoft.com/office/powerpoint/2010/main" val="292110786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íšḷïḓe">
            <a:extLst>
              <a:ext uri="{FF2B5EF4-FFF2-40B4-BE49-F238E27FC236}">
                <a16:creationId xmlns:a16="http://schemas.microsoft.com/office/drawing/2014/main" id="{CE48F728-EEB4-7941-B264-DEEF9224459A}"/>
              </a:ext>
            </a:extLst>
          </p:cNvPr>
          <p:cNvSpPr txBox="1"/>
          <p:nvPr/>
        </p:nvSpPr>
        <p:spPr>
          <a:xfrm>
            <a:off x="-3581740" y="234076"/>
            <a:ext cx="10845796" cy="624018"/>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buSzPct val="25000"/>
            </a:pPr>
            <a:r>
              <a:rPr lang="zh-CN" altLang="en-US" sz="2500" b="1" dirty="0">
                <a:solidFill>
                  <a:schemeClr val="bg1"/>
                </a:solidFill>
                <a:latin typeface="Alibaba Sans Heavy" panose="020B0903020203040204" pitchFamily="34" charset="0"/>
                <a:ea typeface="微软雅黑"/>
                <a:cs typeface="+mj-cs"/>
              </a:rPr>
              <a:t>内容化和内容商业化</a:t>
            </a:r>
            <a:endParaRPr lang="en-US" sz="2500" b="1" dirty="0">
              <a:solidFill>
                <a:schemeClr val="bg1"/>
              </a:solidFill>
              <a:latin typeface="Alibaba Sans Heavy" panose="020B0903020203040204" pitchFamily="34" charset="0"/>
              <a:ea typeface="微软雅黑"/>
              <a:cs typeface="+mj-cs"/>
            </a:endParaRPr>
          </a:p>
        </p:txBody>
      </p:sp>
      <p:grpSp>
        <p:nvGrpSpPr>
          <p:cNvPr id="6" name="îsľiḍé">
            <a:extLst>
              <a:ext uri="{FF2B5EF4-FFF2-40B4-BE49-F238E27FC236}">
                <a16:creationId xmlns:a16="http://schemas.microsoft.com/office/drawing/2014/main" id="{D13A1E9D-A5E9-3648-A398-05F63228330A}"/>
              </a:ext>
            </a:extLst>
          </p:cNvPr>
          <p:cNvGrpSpPr/>
          <p:nvPr/>
        </p:nvGrpSpPr>
        <p:grpSpPr>
          <a:xfrm>
            <a:off x="2266486" y="1971666"/>
            <a:ext cx="1209674" cy="1209674"/>
            <a:chOff x="2447926" y="2528860"/>
            <a:chExt cx="1209674" cy="1209674"/>
          </a:xfrm>
        </p:grpSpPr>
        <p:sp>
          <p:nvSpPr>
            <p:cNvPr id="7" name="ïšḷíďe">
              <a:extLst>
                <a:ext uri="{FF2B5EF4-FFF2-40B4-BE49-F238E27FC236}">
                  <a16:creationId xmlns:a16="http://schemas.microsoft.com/office/drawing/2014/main" id="{4597D59A-E8F6-F540-AA0A-7FA819E44A10}"/>
                </a:ext>
              </a:extLst>
            </p:cNvPr>
            <p:cNvSpPr/>
            <p:nvPr/>
          </p:nvSpPr>
          <p:spPr>
            <a:xfrm>
              <a:off x="2447926" y="2528860"/>
              <a:ext cx="1209674" cy="1209674"/>
            </a:xfrm>
            <a:prstGeom prst="ellipse">
              <a:avLst/>
            </a:prstGeom>
            <a:solidFill>
              <a:schemeClr val="accent1"/>
            </a:solidFill>
            <a:ln w="22225">
              <a:solidFill>
                <a:schemeClr val="bg1">
                  <a:lumMod val="85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800" b="1" dirty="0">
                <a:solidFill>
                  <a:schemeClr val="lt1"/>
                </a:solidFill>
              </a:endParaRPr>
            </a:p>
          </p:txBody>
        </p:sp>
        <p:sp>
          <p:nvSpPr>
            <p:cNvPr id="8" name="îšḷîďe">
              <a:extLst>
                <a:ext uri="{FF2B5EF4-FFF2-40B4-BE49-F238E27FC236}">
                  <a16:creationId xmlns:a16="http://schemas.microsoft.com/office/drawing/2014/main" id="{929EF4B7-739B-6C47-A70E-7FAEF3948B57}"/>
                </a:ext>
              </a:extLst>
            </p:cNvPr>
            <p:cNvSpPr/>
            <p:nvPr/>
          </p:nvSpPr>
          <p:spPr>
            <a:xfrm>
              <a:off x="2724151" y="2812026"/>
              <a:ext cx="657224" cy="643342"/>
            </a:xfrm>
            <a:custGeom>
              <a:avLst/>
              <a:gdLst>
                <a:gd name="connsiteX0" fmla="*/ 503434 w 607215"/>
                <a:gd name="connsiteY0" fmla="*/ 494203 h 594390"/>
                <a:gd name="connsiteX1" fmla="*/ 501253 w 607215"/>
                <a:gd name="connsiteY1" fmla="*/ 494385 h 594390"/>
                <a:gd name="connsiteX2" fmla="*/ 485713 w 607215"/>
                <a:gd name="connsiteY2" fmla="*/ 509086 h 594390"/>
                <a:gd name="connsiteX3" fmla="*/ 491802 w 607215"/>
                <a:gd name="connsiteY3" fmla="*/ 525603 h 594390"/>
                <a:gd name="connsiteX4" fmla="*/ 487167 w 607215"/>
                <a:gd name="connsiteY4" fmla="*/ 548199 h 594390"/>
                <a:gd name="connsiteX5" fmla="*/ 491166 w 607215"/>
                <a:gd name="connsiteY5" fmla="*/ 553009 h 594390"/>
                <a:gd name="connsiteX6" fmla="*/ 503161 w 607215"/>
                <a:gd name="connsiteY6" fmla="*/ 553009 h 594390"/>
                <a:gd name="connsiteX7" fmla="*/ 515157 w 607215"/>
                <a:gd name="connsiteY7" fmla="*/ 553009 h 594390"/>
                <a:gd name="connsiteX8" fmla="*/ 519156 w 607215"/>
                <a:gd name="connsiteY8" fmla="*/ 548199 h 594390"/>
                <a:gd name="connsiteX9" fmla="*/ 514703 w 607215"/>
                <a:gd name="connsiteY9" fmla="*/ 525784 h 594390"/>
                <a:gd name="connsiteX10" fmla="*/ 521246 w 607215"/>
                <a:gd name="connsiteY10" fmla="*/ 511990 h 594390"/>
                <a:gd name="connsiteX11" fmla="*/ 503434 w 607215"/>
                <a:gd name="connsiteY11" fmla="*/ 494203 h 594390"/>
                <a:gd name="connsiteX12" fmla="*/ 503979 w 607215"/>
                <a:gd name="connsiteY12" fmla="*/ 378590 h 594390"/>
                <a:gd name="connsiteX13" fmla="*/ 499617 w 607215"/>
                <a:gd name="connsiteY13" fmla="*/ 378771 h 594390"/>
                <a:gd name="connsiteX14" fmla="*/ 458359 w 607215"/>
                <a:gd name="connsiteY14" fmla="*/ 425507 h 594390"/>
                <a:gd name="connsiteX15" fmla="*/ 458359 w 607215"/>
                <a:gd name="connsiteY15" fmla="*/ 452368 h 594390"/>
                <a:gd name="connsiteX16" fmla="*/ 549690 w 607215"/>
                <a:gd name="connsiteY16" fmla="*/ 452368 h 594390"/>
                <a:gd name="connsiteX17" fmla="*/ 549690 w 607215"/>
                <a:gd name="connsiteY17" fmla="*/ 424146 h 594390"/>
                <a:gd name="connsiteX18" fmla="*/ 503979 w 607215"/>
                <a:gd name="connsiteY18" fmla="*/ 378590 h 594390"/>
                <a:gd name="connsiteX19" fmla="*/ 503979 w 607215"/>
                <a:gd name="connsiteY19" fmla="*/ 343107 h 594390"/>
                <a:gd name="connsiteX20" fmla="*/ 585223 w 607215"/>
                <a:gd name="connsiteY20" fmla="*/ 424146 h 594390"/>
                <a:gd name="connsiteX21" fmla="*/ 585223 w 607215"/>
                <a:gd name="connsiteY21" fmla="*/ 452368 h 594390"/>
                <a:gd name="connsiteX22" fmla="*/ 585768 w 607215"/>
                <a:gd name="connsiteY22" fmla="*/ 452368 h 594390"/>
                <a:gd name="connsiteX23" fmla="*/ 607215 w 607215"/>
                <a:gd name="connsiteY23" fmla="*/ 473876 h 594390"/>
                <a:gd name="connsiteX24" fmla="*/ 607215 w 607215"/>
                <a:gd name="connsiteY24" fmla="*/ 572973 h 594390"/>
                <a:gd name="connsiteX25" fmla="*/ 585768 w 607215"/>
                <a:gd name="connsiteY25" fmla="*/ 594390 h 594390"/>
                <a:gd name="connsiteX26" fmla="*/ 420918 w 607215"/>
                <a:gd name="connsiteY26" fmla="*/ 594390 h 594390"/>
                <a:gd name="connsiteX27" fmla="*/ 399471 w 607215"/>
                <a:gd name="connsiteY27" fmla="*/ 572973 h 594390"/>
                <a:gd name="connsiteX28" fmla="*/ 399471 w 607215"/>
                <a:gd name="connsiteY28" fmla="*/ 473876 h 594390"/>
                <a:gd name="connsiteX29" fmla="*/ 420918 w 607215"/>
                <a:gd name="connsiteY29" fmla="*/ 452459 h 594390"/>
                <a:gd name="connsiteX30" fmla="*/ 422826 w 607215"/>
                <a:gd name="connsiteY30" fmla="*/ 452459 h 594390"/>
                <a:gd name="connsiteX31" fmla="*/ 422826 w 607215"/>
                <a:gd name="connsiteY31" fmla="*/ 426233 h 594390"/>
                <a:gd name="connsiteX32" fmla="*/ 500889 w 607215"/>
                <a:gd name="connsiteY32" fmla="*/ 343198 h 594390"/>
                <a:gd name="connsiteX33" fmla="*/ 503979 w 607215"/>
                <a:gd name="connsiteY33" fmla="*/ 343107 h 594390"/>
                <a:gd name="connsiteX34" fmla="*/ 277002 w 607215"/>
                <a:gd name="connsiteY34" fmla="*/ 512 h 594390"/>
                <a:gd name="connsiteX35" fmla="*/ 344162 w 607215"/>
                <a:gd name="connsiteY35" fmla="*/ 14669 h 594390"/>
                <a:gd name="connsiteX36" fmla="*/ 376879 w 607215"/>
                <a:gd name="connsiteY36" fmla="*/ 45070 h 594390"/>
                <a:gd name="connsiteX37" fmla="*/ 412867 w 607215"/>
                <a:gd name="connsiteY37" fmla="*/ 159052 h 594390"/>
                <a:gd name="connsiteX38" fmla="*/ 410414 w 607215"/>
                <a:gd name="connsiteY38" fmla="*/ 169216 h 594390"/>
                <a:gd name="connsiteX39" fmla="*/ 419956 w 607215"/>
                <a:gd name="connsiteY39" fmla="*/ 217132 h 594390"/>
                <a:gd name="connsiteX40" fmla="*/ 396872 w 607215"/>
                <a:gd name="connsiteY40" fmla="*/ 257425 h 594390"/>
                <a:gd name="connsiteX41" fmla="*/ 380605 w 607215"/>
                <a:gd name="connsiteY41" fmla="*/ 301802 h 594390"/>
                <a:gd name="connsiteX42" fmla="*/ 380605 w 607215"/>
                <a:gd name="connsiteY42" fmla="*/ 357251 h 594390"/>
                <a:gd name="connsiteX43" fmla="*/ 383513 w 607215"/>
                <a:gd name="connsiteY43" fmla="*/ 361970 h 594390"/>
                <a:gd name="connsiteX44" fmla="*/ 401962 w 607215"/>
                <a:gd name="connsiteY44" fmla="*/ 371408 h 594390"/>
                <a:gd name="connsiteX45" fmla="*/ 388511 w 607215"/>
                <a:gd name="connsiteY45" fmla="*/ 426221 h 594390"/>
                <a:gd name="connsiteX46" fmla="*/ 388511 w 607215"/>
                <a:gd name="connsiteY46" fmla="*/ 428671 h 594390"/>
                <a:gd name="connsiteX47" fmla="*/ 365064 w 607215"/>
                <a:gd name="connsiteY47" fmla="*/ 473864 h 594390"/>
                <a:gd name="connsiteX48" fmla="*/ 365064 w 607215"/>
                <a:gd name="connsiteY48" fmla="*/ 572963 h 594390"/>
                <a:gd name="connsiteX49" fmla="*/ 369063 w 607215"/>
                <a:gd name="connsiteY49" fmla="*/ 593473 h 594390"/>
                <a:gd name="connsiteX50" fmla="*/ 29082 w 607215"/>
                <a:gd name="connsiteY50" fmla="*/ 593473 h 594390"/>
                <a:gd name="connsiteX51" fmla="*/ 0 w 607215"/>
                <a:gd name="connsiteY51" fmla="*/ 564433 h 594390"/>
                <a:gd name="connsiteX52" fmla="*/ 0 w 607215"/>
                <a:gd name="connsiteY52" fmla="*/ 512978 h 594390"/>
                <a:gd name="connsiteX53" fmla="*/ 20993 w 607215"/>
                <a:gd name="connsiteY53" fmla="*/ 468782 h 594390"/>
                <a:gd name="connsiteX54" fmla="*/ 187849 w 607215"/>
                <a:gd name="connsiteY54" fmla="*/ 361970 h 594390"/>
                <a:gd name="connsiteX55" fmla="*/ 190757 w 607215"/>
                <a:gd name="connsiteY55" fmla="*/ 357251 h 594390"/>
                <a:gd name="connsiteX56" fmla="*/ 190757 w 607215"/>
                <a:gd name="connsiteY56" fmla="*/ 301802 h 594390"/>
                <a:gd name="connsiteX57" fmla="*/ 174489 w 607215"/>
                <a:gd name="connsiteY57" fmla="*/ 257425 h 594390"/>
                <a:gd name="connsiteX58" fmla="*/ 151315 w 607215"/>
                <a:gd name="connsiteY58" fmla="*/ 217132 h 594390"/>
                <a:gd name="connsiteX59" fmla="*/ 160403 w 607215"/>
                <a:gd name="connsiteY59" fmla="*/ 169216 h 594390"/>
                <a:gd name="connsiteX60" fmla="*/ 158040 w 607215"/>
                <a:gd name="connsiteY60" fmla="*/ 159052 h 594390"/>
                <a:gd name="connsiteX61" fmla="*/ 157767 w 607215"/>
                <a:gd name="connsiteY61" fmla="*/ 103060 h 594390"/>
                <a:gd name="connsiteX62" fmla="*/ 190484 w 607215"/>
                <a:gd name="connsiteY62" fmla="*/ 45706 h 594390"/>
                <a:gd name="connsiteX63" fmla="*/ 220747 w 607215"/>
                <a:gd name="connsiteY63" fmla="*/ 20659 h 594390"/>
                <a:gd name="connsiteX64" fmla="*/ 250192 w 607215"/>
                <a:gd name="connsiteY64" fmla="*/ 5594 h 594390"/>
                <a:gd name="connsiteX65" fmla="*/ 277002 w 607215"/>
                <a:gd name="connsiteY65" fmla="*/ 512 h 59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215" h="594390">
                  <a:moveTo>
                    <a:pt x="503434" y="494203"/>
                  </a:moveTo>
                  <a:cubicBezTo>
                    <a:pt x="502707" y="494203"/>
                    <a:pt x="501980" y="494203"/>
                    <a:pt x="501253" y="494385"/>
                  </a:cubicBezTo>
                  <a:cubicBezTo>
                    <a:pt x="493347" y="495292"/>
                    <a:pt x="486894" y="501373"/>
                    <a:pt x="485713" y="509086"/>
                  </a:cubicBezTo>
                  <a:cubicBezTo>
                    <a:pt x="484622" y="515620"/>
                    <a:pt x="487258" y="521700"/>
                    <a:pt x="491802" y="525603"/>
                  </a:cubicBezTo>
                  <a:lnTo>
                    <a:pt x="487167" y="548199"/>
                  </a:lnTo>
                  <a:cubicBezTo>
                    <a:pt x="486713" y="550740"/>
                    <a:pt x="488621" y="553009"/>
                    <a:pt x="491166" y="553009"/>
                  </a:cubicBezTo>
                  <a:lnTo>
                    <a:pt x="503161" y="553009"/>
                  </a:lnTo>
                  <a:lnTo>
                    <a:pt x="515157" y="553009"/>
                  </a:lnTo>
                  <a:cubicBezTo>
                    <a:pt x="517702" y="553009"/>
                    <a:pt x="519610" y="550740"/>
                    <a:pt x="519156" y="548199"/>
                  </a:cubicBezTo>
                  <a:lnTo>
                    <a:pt x="514703" y="525784"/>
                  </a:lnTo>
                  <a:cubicBezTo>
                    <a:pt x="518701" y="522517"/>
                    <a:pt x="521246" y="517617"/>
                    <a:pt x="521246" y="511990"/>
                  </a:cubicBezTo>
                  <a:cubicBezTo>
                    <a:pt x="521246" y="502189"/>
                    <a:pt x="513249" y="494203"/>
                    <a:pt x="503434" y="494203"/>
                  </a:cubicBezTo>
                  <a:close/>
                  <a:moveTo>
                    <a:pt x="503979" y="378590"/>
                  </a:moveTo>
                  <a:cubicBezTo>
                    <a:pt x="502525" y="378590"/>
                    <a:pt x="501071" y="378680"/>
                    <a:pt x="499617" y="378771"/>
                  </a:cubicBezTo>
                  <a:cubicBezTo>
                    <a:pt x="475898" y="380949"/>
                    <a:pt x="458359" y="401821"/>
                    <a:pt x="458359" y="425507"/>
                  </a:cubicBezTo>
                  <a:lnTo>
                    <a:pt x="458359" y="452368"/>
                  </a:lnTo>
                  <a:lnTo>
                    <a:pt x="549690" y="452368"/>
                  </a:lnTo>
                  <a:lnTo>
                    <a:pt x="549690" y="424146"/>
                  </a:lnTo>
                  <a:cubicBezTo>
                    <a:pt x="549690" y="399008"/>
                    <a:pt x="529243" y="378590"/>
                    <a:pt x="503979" y="378590"/>
                  </a:cubicBezTo>
                  <a:close/>
                  <a:moveTo>
                    <a:pt x="503979" y="343107"/>
                  </a:moveTo>
                  <a:cubicBezTo>
                    <a:pt x="548690" y="343107"/>
                    <a:pt x="585223" y="379406"/>
                    <a:pt x="585223" y="424146"/>
                  </a:cubicBezTo>
                  <a:lnTo>
                    <a:pt x="585223" y="452368"/>
                  </a:lnTo>
                  <a:lnTo>
                    <a:pt x="585768" y="452368"/>
                  </a:lnTo>
                  <a:cubicBezTo>
                    <a:pt x="597673" y="452368"/>
                    <a:pt x="607215" y="461897"/>
                    <a:pt x="607215" y="473876"/>
                  </a:cubicBezTo>
                  <a:lnTo>
                    <a:pt x="607215" y="572973"/>
                  </a:lnTo>
                  <a:cubicBezTo>
                    <a:pt x="607215" y="584861"/>
                    <a:pt x="597673" y="594390"/>
                    <a:pt x="585768" y="594390"/>
                  </a:cubicBezTo>
                  <a:lnTo>
                    <a:pt x="420918" y="594390"/>
                  </a:lnTo>
                  <a:cubicBezTo>
                    <a:pt x="409013" y="594390"/>
                    <a:pt x="399471" y="584861"/>
                    <a:pt x="399471" y="572973"/>
                  </a:cubicBezTo>
                  <a:lnTo>
                    <a:pt x="399471" y="473876"/>
                  </a:lnTo>
                  <a:cubicBezTo>
                    <a:pt x="399471" y="462078"/>
                    <a:pt x="409013" y="452459"/>
                    <a:pt x="420918" y="452459"/>
                  </a:cubicBezTo>
                  <a:lnTo>
                    <a:pt x="422826" y="452459"/>
                  </a:lnTo>
                  <a:lnTo>
                    <a:pt x="422826" y="426233"/>
                  </a:lnTo>
                  <a:cubicBezTo>
                    <a:pt x="422826" y="382310"/>
                    <a:pt x="456905" y="344922"/>
                    <a:pt x="500889" y="343198"/>
                  </a:cubicBezTo>
                  <a:cubicBezTo>
                    <a:pt x="501980" y="343107"/>
                    <a:pt x="502889" y="343107"/>
                    <a:pt x="503979" y="343107"/>
                  </a:cubicBezTo>
                  <a:close/>
                  <a:moveTo>
                    <a:pt x="277002" y="512"/>
                  </a:moveTo>
                  <a:cubicBezTo>
                    <a:pt x="306174" y="-2029"/>
                    <a:pt x="328258" y="5231"/>
                    <a:pt x="344162" y="14669"/>
                  </a:cubicBezTo>
                  <a:cubicBezTo>
                    <a:pt x="367882" y="27737"/>
                    <a:pt x="376879" y="45070"/>
                    <a:pt x="376879" y="45070"/>
                  </a:cubicBezTo>
                  <a:cubicBezTo>
                    <a:pt x="376879" y="45070"/>
                    <a:pt x="431134" y="48973"/>
                    <a:pt x="412867" y="159052"/>
                  </a:cubicBezTo>
                  <a:cubicBezTo>
                    <a:pt x="412231" y="162410"/>
                    <a:pt x="411413" y="165859"/>
                    <a:pt x="410414" y="169216"/>
                  </a:cubicBezTo>
                  <a:cubicBezTo>
                    <a:pt x="420683" y="169216"/>
                    <a:pt x="431225" y="177202"/>
                    <a:pt x="419956" y="217132"/>
                  </a:cubicBezTo>
                  <a:cubicBezTo>
                    <a:pt x="411231" y="248260"/>
                    <a:pt x="403052" y="256972"/>
                    <a:pt x="396872" y="257425"/>
                  </a:cubicBezTo>
                  <a:cubicBezTo>
                    <a:pt x="394691" y="271582"/>
                    <a:pt x="389238" y="287101"/>
                    <a:pt x="380605" y="301802"/>
                  </a:cubicBezTo>
                  <a:lnTo>
                    <a:pt x="380605" y="357251"/>
                  </a:lnTo>
                  <a:cubicBezTo>
                    <a:pt x="380605" y="359338"/>
                    <a:pt x="381695" y="361153"/>
                    <a:pt x="383513" y="361970"/>
                  </a:cubicBezTo>
                  <a:cubicBezTo>
                    <a:pt x="386876" y="363694"/>
                    <a:pt x="393328" y="366961"/>
                    <a:pt x="401962" y="371408"/>
                  </a:cubicBezTo>
                  <a:cubicBezTo>
                    <a:pt x="393237" y="388106"/>
                    <a:pt x="388511" y="406891"/>
                    <a:pt x="388511" y="426221"/>
                  </a:cubicBezTo>
                  <a:lnTo>
                    <a:pt x="388511" y="428671"/>
                  </a:lnTo>
                  <a:cubicBezTo>
                    <a:pt x="374334" y="438835"/>
                    <a:pt x="365064" y="455261"/>
                    <a:pt x="365064" y="473864"/>
                  </a:cubicBezTo>
                  <a:lnTo>
                    <a:pt x="365064" y="572963"/>
                  </a:lnTo>
                  <a:cubicBezTo>
                    <a:pt x="365064" y="580133"/>
                    <a:pt x="366519" y="587121"/>
                    <a:pt x="369063" y="593473"/>
                  </a:cubicBezTo>
                  <a:lnTo>
                    <a:pt x="29082" y="593473"/>
                  </a:lnTo>
                  <a:cubicBezTo>
                    <a:pt x="13087" y="593473"/>
                    <a:pt x="91" y="580405"/>
                    <a:pt x="0" y="564433"/>
                  </a:cubicBezTo>
                  <a:lnTo>
                    <a:pt x="0" y="512978"/>
                  </a:lnTo>
                  <a:cubicBezTo>
                    <a:pt x="0" y="495917"/>
                    <a:pt x="7725" y="479672"/>
                    <a:pt x="20993" y="468782"/>
                  </a:cubicBezTo>
                  <a:cubicBezTo>
                    <a:pt x="93697" y="409250"/>
                    <a:pt x="171945" y="369683"/>
                    <a:pt x="187849" y="361970"/>
                  </a:cubicBezTo>
                  <a:cubicBezTo>
                    <a:pt x="189666" y="360971"/>
                    <a:pt x="190757" y="359156"/>
                    <a:pt x="190757" y="357251"/>
                  </a:cubicBezTo>
                  <a:lnTo>
                    <a:pt x="190757" y="301802"/>
                  </a:lnTo>
                  <a:cubicBezTo>
                    <a:pt x="182123" y="287101"/>
                    <a:pt x="176670" y="271492"/>
                    <a:pt x="174489" y="257425"/>
                  </a:cubicBezTo>
                  <a:cubicBezTo>
                    <a:pt x="168310" y="256972"/>
                    <a:pt x="160221" y="248260"/>
                    <a:pt x="151315" y="217132"/>
                  </a:cubicBezTo>
                  <a:cubicBezTo>
                    <a:pt x="140228" y="177838"/>
                    <a:pt x="150224" y="169489"/>
                    <a:pt x="160403" y="169216"/>
                  </a:cubicBezTo>
                  <a:cubicBezTo>
                    <a:pt x="159494" y="165859"/>
                    <a:pt x="158585" y="162410"/>
                    <a:pt x="158040" y="159052"/>
                  </a:cubicBezTo>
                  <a:cubicBezTo>
                    <a:pt x="154132" y="139178"/>
                    <a:pt x="153133" y="120665"/>
                    <a:pt x="157767" y="103060"/>
                  </a:cubicBezTo>
                  <a:cubicBezTo>
                    <a:pt x="163311" y="79283"/>
                    <a:pt x="176034" y="60316"/>
                    <a:pt x="190484" y="45706"/>
                  </a:cubicBezTo>
                  <a:cubicBezTo>
                    <a:pt x="199572" y="35995"/>
                    <a:pt x="209842" y="27556"/>
                    <a:pt x="220747" y="20659"/>
                  </a:cubicBezTo>
                  <a:cubicBezTo>
                    <a:pt x="229653" y="14578"/>
                    <a:pt x="239559" y="9224"/>
                    <a:pt x="250192" y="5594"/>
                  </a:cubicBezTo>
                  <a:cubicBezTo>
                    <a:pt x="258553" y="2872"/>
                    <a:pt x="267550" y="1057"/>
                    <a:pt x="277002" y="512"/>
                  </a:cubicBezTo>
                  <a:close/>
                </a:path>
              </a:pathLst>
            </a:custGeom>
            <a:solidFill>
              <a:schemeClr val="bg1"/>
            </a:solidFill>
            <a:ln w="3175">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800" b="1" dirty="0">
                <a:solidFill>
                  <a:schemeClr val="lt1"/>
                </a:solidFill>
              </a:endParaRPr>
            </a:p>
          </p:txBody>
        </p:sp>
      </p:grpSp>
      <p:grpSp>
        <p:nvGrpSpPr>
          <p:cNvPr id="9" name="íṣļîḓé">
            <a:extLst>
              <a:ext uri="{FF2B5EF4-FFF2-40B4-BE49-F238E27FC236}">
                <a16:creationId xmlns:a16="http://schemas.microsoft.com/office/drawing/2014/main" id="{4A90D1A1-A1FC-5046-9FAC-7B225F90735A}"/>
              </a:ext>
            </a:extLst>
          </p:cNvPr>
          <p:cNvGrpSpPr/>
          <p:nvPr/>
        </p:nvGrpSpPr>
        <p:grpSpPr>
          <a:xfrm>
            <a:off x="1334867" y="3214677"/>
            <a:ext cx="3110369" cy="1411313"/>
            <a:chOff x="673100" y="1969213"/>
            <a:chExt cx="2336800" cy="1333528"/>
          </a:xfrm>
        </p:grpSpPr>
        <p:sp>
          <p:nvSpPr>
            <p:cNvPr id="10" name="îsľïḑè">
              <a:extLst>
                <a:ext uri="{FF2B5EF4-FFF2-40B4-BE49-F238E27FC236}">
                  <a16:creationId xmlns:a16="http://schemas.microsoft.com/office/drawing/2014/main" id="{38C6D8FB-B46B-8747-B4CC-C428D0E3B3E6}"/>
                </a:ext>
              </a:extLst>
            </p:cNvPr>
            <p:cNvSpPr txBox="1"/>
            <p:nvPr/>
          </p:nvSpPr>
          <p:spPr bwMode="auto">
            <a:xfrm>
              <a:off x="673100" y="1969213"/>
              <a:ext cx="2336800" cy="42908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30000"/>
                </a:lnSpc>
                <a:spcBef>
                  <a:spcPct val="0"/>
                </a:spcBef>
              </a:pPr>
              <a:r>
                <a:rPr lang="zh-CN" altLang="en-US" sz="2000" b="1" dirty="0">
                  <a:solidFill>
                    <a:schemeClr val="bg1"/>
                  </a:solidFill>
                </a:rPr>
                <a:t>电商内容化</a:t>
              </a:r>
              <a:endParaRPr lang="en-US" altLang="zh-CN" sz="2000" b="1" dirty="0">
                <a:solidFill>
                  <a:schemeClr val="bg1"/>
                </a:solidFill>
              </a:endParaRPr>
            </a:p>
          </p:txBody>
        </p:sp>
        <p:sp>
          <p:nvSpPr>
            <p:cNvPr id="11" name="î$ḷîḋé">
              <a:extLst>
                <a:ext uri="{FF2B5EF4-FFF2-40B4-BE49-F238E27FC236}">
                  <a16:creationId xmlns:a16="http://schemas.microsoft.com/office/drawing/2014/main" id="{403F965B-7CA7-9749-9DD6-9FA5DA5B1DB6}"/>
                </a:ext>
              </a:extLst>
            </p:cNvPr>
            <p:cNvSpPr/>
            <p:nvPr/>
          </p:nvSpPr>
          <p:spPr bwMode="auto">
            <a:xfrm>
              <a:off x="673100" y="2398293"/>
              <a:ext cx="2336800" cy="904448"/>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solidFill>
                    <a:schemeClr val="bg1"/>
                  </a:solidFill>
                </a:rPr>
                <a:t>把产品或者品牌的的调性、风格做成</a:t>
              </a:r>
              <a:r>
                <a:rPr lang="zh-CN" altLang="en-US" sz="1400" b="1" dirty="0">
                  <a:solidFill>
                    <a:schemeClr val="bg1"/>
                  </a:solidFill>
                </a:rPr>
                <a:t>专业、好玩、有趣、有灵魂</a:t>
              </a:r>
              <a:r>
                <a:rPr lang="zh-CN" altLang="en-US" sz="1400" dirty="0">
                  <a:solidFill>
                    <a:schemeClr val="bg1"/>
                  </a:solidFill>
                </a:rPr>
                <a:t>，呈现这些的具体过程就是内容化。表现形式可以是</a:t>
              </a:r>
              <a:r>
                <a:rPr lang="zh-CN" altLang="en-US" sz="1400" u="sng" dirty="0">
                  <a:solidFill>
                    <a:schemeClr val="bg1"/>
                  </a:solidFill>
                </a:rPr>
                <a:t>文字、图片、短视频、直播、</a:t>
              </a:r>
              <a:r>
                <a:rPr lang="en-US" altLang="zh-CN" sz="1400" u="sng" dirty="0">
                  <a:solidFill>
                    <a:schemeClr val="bg1"/>
                  </a:solidFill>
                </a:rPr>
                <a:t>VR/AR</a:t>
              </a:r>
              <a:r>
                <a:rPr lang="zh-CN" altLang="en-US" sz="1400" u="sng" dirty="0">
                  <a:solidFill>
                    <a:schemeClr val="bg1"/>
                  </a:solidFill>
                </a:rPr>
                <a:t>等</a:t>
              </a:r>
              <a:endParaRPr lang="en-US" altLang="zh-CN" sz="1400" u="sng" dirty="0">
                <a:solidFill>
                  <a:schemeClr val="bg1"/>
                </a:solidFill>
              </a:endParaRPr>
            </a:p>
          </p:txBody>
        </p:sp>
      </p:grpSp>
      <p:grpSp>
        <p:nvGrpSpPr>
          <p:cNvPr id="12" name="ïšľïďé">
            <a:extLst>
              <a:ext uri="{FF2B5EF4-FFF2-40B4-BE49-F238E27FC236}">
                <a16:creationId xmlns:a16="http://schemas.microsoft.com/office/drawing/2014/main" id="{FB94FEC5-CAB9-F249-BE6D-34699103D2E3}"/>
              </a:ext>
            </a:extLst>
          </p:cNvPr>
          <p:cNvGrpSpPr/>
          <p:nvPr/>
        </p:nvGrpSpPr>
        <p:grpSpPr>
          <a:xfrm>
            <a:off x="5491163" y="1971666"/>
            <a:ext cx="1209674" cy="1209674"/>
            <a:chOff x="5491163" y="2528860"/>
            <a:chExt cx="1209674" cy="1209674"/>
          </a:xfrm>
        </p:grpSpPr>
        <p:sp>
          <p:nvSpPr>
            <p:cNvPr id="13" name="íṡḷïďe">
              <a:extLst>
                <a:ext uri="{FF2B5EF4-FFF2-40B4-BE49-F238E27FC236}">
                  <a16:creationId xmlns:a16="http://schemas.microsoft.com/office/drawing/2014/main" id="{7B7A1244-470B-D14D-BF21-CD6504C22D16}"/>
                </a:ext>
              </a:extLst>
            </p:cNvPr>
            <p:cNvSpPr/>
            <p:nvPr/>
          </p:nvSpPr>
          <p:spPr>
            <a:xfrm>
              <a:off x="5491163" y="2528860"/>
              <a:ext cx="1209674" cy="1209674"/>
            </a:xfrm>
            <a:prstGeom prst="ellipse">
              <a:avLst/>
            </a:prstGeom>
            <a:solidFill>
              <a:schemeClr val="accent2"/>
            </a:solidFill>
            <a:ln w="22225">
              <a:solidFill>
                <a:schemeClr val="bg1">
                  <a:lumMod val="85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800" b="1" dirty="0">
                <a:solidFill>
                  <a:schemeClr val="lt1"/>
                </a:solidFill>
              </a:endParaRPr>
            </a:p>
          </p:txBody>
        </p:sp>
        <p:sp>
          <p:nvSpPr>
            <p:cNvPr id="14" name="îṧḻíďè">
              <a:extLst>
                <a:ext uri="{FF2B5EF4-FFF2-40B4-BE49-F238E27FC236}">
                  <a16:creationId xmlns:a16="http://schemas.microsoft.com/office/drawing/2014/main" id="{451E24E7-37CF-8A46-844B-64D970CFF12B}"/>
                </a:ext>
              </a:extLst>
            </p:cNvPr>
            <p:cNvSpPr/>
            <p:nvPr/>
          </p:nvSpPr>
          <p:spPr>
            <a:xfrm>
              <a:off x="5767388" y="2838008"/>
              <a:ext cx="657224" cy="591380"/>
            </a:xfrm>
            <a:custGeom>
              <a:avLst/>
              <a:gdLst>
                <a:gd name="connsiteX0" fmla="*/ 465730 w 609191"/>
                <a:gd name="connsiteY0" fmla="*/ 360460 h 548159"/>
                <a:gd name="connsiteX1" fmla="*/ 465730 w 609191"/>
                <a:gd name="connsiteY1" fmla="*/ 404898 h 548159"/>
                <a:gd name="connsiteX2" fmla="*/ 421230 w 609191"/>
                <a:gd name="connsiteY2" fmla="*/ 404898 h 548159"/>
                <a:gd name="connsiteX3" fmla="*/ 421230 w 609191"/>
                <a:gd name="connsiteY3" fmla="*/ 439197 h 548159"/>
                <a:gd name="connsiteX4" fmla="*/ 465730 w 609191"/>
                <a:gd name="connsiteY4" fmla="*/ 439197 h 548159"/>
                <a:gd name="connsiteX5" fmla="*/ 465730 w 609191"/>
                <a:gd name="connsiteY5" fmla="*/ 483635 h 548159"/>
                <a:gd name="connsiteX6" fmla="*/ 499982 w 609191"/>
                <a:gd name="connsiteY6" fmla="*/ 483635 h 548159"/>
                <a:gd name="connsiteX7" fmla="*/ 499982 w 609191"/>
                <a:gd name="connsiteY7" fmla="*/ 439197 h 548159"/>
                <a:gd name="connsiteX8" fmla="*/ 544577 w 609191"/>
                <a:gd name="connsiteY8" fmla="*/ 439197 h 548159"/>
                <a:gd name="connsiteX9" fmla="*/ 544577 w 609191"/>
                <a:gd name="connsiteY9" fmla="*/ 404898 h 548159"/>
                <a:gd name="connsiteX10" fmla="*/ 499982 w 609191"/>
                <a:gd name="connsiteY10" fmla="*/ 404898 h 548159"/>
                <a:gd name="connsiteX11" fmla="*/ 499982 w 609191"/>
                <a:gd name="connsiteY11" fmla="*/ 360460 h 548159"/>
                <a:gd name="connsiteX12" fmla="*/ 482809 w 609191"/>
                <a:gd name="connsiteY12" fmla="*/ 295746 h 548159"/>
                <a:gd name="connsiteX13" fmla="*/ 609191 w 609191"/>
                <a:gd name="connsiteY13" fmla="*/ 421953 h 548159"/>
                <a:gd name="connsiteX14" fmla="*/ 482809 w 609191"/>
                <a:gd name="connsiteY14" fmla="*/ 548159 h 548159"/>
                <a:gd name="connsiteX15" fmla="*/ 356426 w 609191"/>
                <a:gd name="connsiteY15" fmla="*/ 421953 h 548159"/>
                <a:gd name="connsiteX16" fmla="*/ 482809 w 609191"/>
                <a:gd name="connsiteY16" fmla="*/ 295746 h 548159"/>
                <a:gd name="connsiteX17" fmla="*/ 256102 w 609191"/>
                <a:gd name="connsiteY17" fmla="*/ 446 h 548159"/>
                <a:gd name="connsiteX18" fmla="*/ 318064 w 609191"/>
                <a:gd name="connsiteY18" fmla="*/ 13618 h 548159"/>
                <a:gd name="connsiteX19" fmla="*/ 348333 w 609191"/>
                <a:gd name="connsiteY19" fmla="*/ 41667 h 548159"/>
                <a:gd name="connsiteX20" fmla="*/ 381544 w 609191"/>
                <a:gd name="connsiteY20" fmla="*/ 146945 h 548159"/>
                <a:gd name="connsiteX21" fmla="*/ 379267 w 609191"/>
                <a:gd name="connsiteY21" fmla="*/ 156232 h 548159"/>
                <a:gd name="connsiteX22" fmla="*/ 388186 w 609191"/>
                <a:gd name="connsiteY22" fmla="*/ 200485 h 548159"/>
                <a:gd name="connsiteX23" fmla="*/ 366742 w 609191"/>
                <a:gd name="connsiteY23" fmla="*/ 237725 h 548159"/>
                <a:gd name="connsiteX24" fmla="*/ 351749 w 609191"/>
                <a:gd name="connsiteY24" fmla="*/ 278851 h 548159"/>
                <a:gd name="connsiteX25" fmla="*/ 351749 w 609191"/>
                <a:gd name="connsiteY25" fmla="*/ 322915 h 548159"/>
                <a:gd name="connsiteX26" fmla="*/ 317969 w 609191"/>
                <a:gd name="connsiteY26" fmla="*/ 422507 h 548159"/>
                <a:gd name="connsiteX27" fmla="*/ 376800 w 609191"/>
                <a:gd name="connsiteY27" fmla="*/ 548159 h 548159"/>
                <a:gd name="connsiteX28" fmla="*/ 26853 w 609191"/>
                <a:gd name="connsiteY28" fmla="*/ 548159 h 548159"/>
                <a:gd name="connsiteX29" fmla="*/ 0 w 609191"/>
                <a:gd name="connsiteY29" fmla="*/ 521437 h 548159"/>
                <a:gd name="connsiteX30" fmla="*/ 0 w 609191"/>
                <a:gd name="connsiteY30" fmla="*/ 473867 h 548159"/>
                <a:gd name="connsiteX31" fmla="*/ 19452 w 609191"/>
                <a:gd name="connsiteY31" fmla="*/ 433120 h 548159"/>
                <a:gd name="connsiteX32" fmla="*/ 173740 w 609191"/>
                <a:gd name="connsiteY32" fmla="*/ 334286 h 548159"/>
                <a:gd name="connsiteX33" fmla="*/ 176586 w 609191"/>
                <a:gd name="connsiteY33" fmla="*/ 330021 h 548159"/>
                <a:gd name="connsiteX34" fmla="*/ 176586 w 609191"/>
                <a:gd name="connsiteY34" fmla="*/ 278851 h 548159"/>
                <a:gd name="connsiteX35" fmla="*/ 161594 w 609191"/>
                <a:gd name="connsiteY35" fmla="*/ 237725 h 548159"/>
                <a:gd name="connsiteX36" fmla="*/ 140149 w 609191"/>
                <a:gd name="connsiteY36" fmla="*/ 200485 h 548159"/>
                <a:gd name="connsiteX37" fmla="*/ 148499 w 609191"/>
                <a:gd name="connsiteY37" fmla="*/ 156232 h 548159"/>
                <a:gd name="connsiteX38" fmla="*/ 146222 w 609191"/>
                <a:gd name="connsiteY38" fmla="*/ 146756 h 548159"/>
                <a:gd name="connsiteX39" fmla="*/ 146032 w 609191"/>
                <a:gd name="connsiteY39" fmla="*/ 95111 h 548159"/>
                <a:gd name="connsiteX40" fmla="*/ 176207 w 609191"/>
                <a:gd name="connsiteY40" fmla="*/ 42141 h 548159"/>
                <a:gd name="connsiteX41" fmla="*/ 204199 w 609191"/>
                <a:gd name="connsiteY41" fmla="*/ 19019 h 548159"/>
                <a:gd name="connsiteX42" fmla="*/ 231431 w 609191"/>
                <a:gd name="connsiteY42" fmla="*/ 5184 h 548159"/>
                <a:gd name="connsiteX43" fmla="*/ 256102 w 609191"/>
                <a:gd name="connsiteY43" fmla="*/ 446 h 5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9191" h="548159">
                  <a:moveTo>
                    <a:pt x="465730" y="360460"/>
                  </a:moveTo>
                  <a:lnTo>
                    <a:pt x="465730" y="404898"/>
                  </a:lnTo>
                  <a:lnTo>
                    <a:pt x="421230" y="404898"/>
                  </a:lnTo>
                  <a:lnTo>
                    <a:pt x="421230" y="439197"/>
                  </a:lnTo>
                  <a:lnTo>
                    <a:pt x="465730" y="439197"/>
                  </a:lnTo>
                  <a:lnTo>
                    <a:pt x="465730" y="483635"/>
                  </a:lnTo>
                  <a:lnTo>
                    <a:pt x="499982" y="483635"/>
                  </a:lnTo>
                  <a:lnTo>
                    <a:pt x="499982" y="439197"/>
                  </a:lnTo>
                  <a:lnTo>
                    <a:pt x="544577" y="439197"/>
                  </a:lnTo>
                  <a:lnTo>
                    <a:pt x="544577" y="404898"/>
                  </a:lnTo>
                  <a:lnTo>
                    <a:pt x="499982" y="404898"/>
                  </a:lnTo>
                  <a:lnTo>
                    <a:pt x="499982" y="360460"/>
                  </a:lnTo>
                  <a:close/>
                  <a:moveTo>
                    <a:pt x="482809" y="295746"/>
                  </a:moveTo>
                  <a:cubicBezTo>
                    <a:pt x="552642" y="295746"/>
                    <a:pt x="609191" y="352217"/>
                    <a:pt x="609191" y="421953"/>
                  </a:cubicBezTo>
                  <a:cubicBezTo>
                    <a:pt x="609191" y="491688"/>
                    <a:pt x="552642" y="548159"/>
                    <a:pt x="482809" y="548159"/>
                  </a:cubicBezTo>
                  <a:cubicBezTo>
                    <a:pt x="413071" y="548159"/>
                    <a:pt x="356426" y="491688"/>
                    <a:pt x="356426" y="421953"/>
                  </a:cubicBezTo>
                  <a:cubicBezTo>
                    <a:pt x="356426" y="352217"/>
                    <a:pt x="412976" y="295746"/>
                    <a:pt x="482809" y="295746"/>
                  </a:cubicBezTo>
                  <a:close/>
                  <a:moveTo>
                    <a:pt x="256102" y="446"/>
                  </a:moveTo>
                  <a:cubicBezTo>
                    <a:pt x="283050" y="-1828"/>
                    <a:pt x="303356" y="4900"/>
                    <a:pt x="318064" y="13618"/>
                  </a:cubicBezTo>
                  <a:cubicBezTo>
                    <a:pt x="339983" y="25747"/>
                    <a:pt x="348333" y="41667"/>
                    <a:pt x="348333" y="41667"/>
                  </a:cubicBezTo>
                  <a:cubicBezTo>
                    <a:pt x="348333" y="41667"/>
                    <a:pt x="398434" y="45173"/>
                    <a:pt x="381544" y="146945"/>
                  </a:cubicBezTo>
                  <a:cubicBezTo>
                    <a:pt x="380975" y="149978"/>
                    <a:pt x="380216" y="153105"/>
                    <a:pt x="379267" y="156232"/>
                  </a:cubicBezTo>
                  <a:cubicBezTo>
                    <a:pt x="388946" y="156232"/>
                    <a:pt x="398624" y="163623"/>
                    <a:pt x="388186" y="200485"/>
                  </a:cubicBezTo>
                  <a:cubicBezTo>
                    <a:pt x="380026" y="229292"/>
                    <a:pt x="372435" y="237251"/>
                    <a:pt x="366742" y="237725"/>
                  </a:cubicBezTo>
                  <a:cubicBezTo>
                    <a:pt x="364749" y="250802"/>
                    <a:pt x="359530" y="265206"/>
                    <a:pt x="351749" y="278851"/>
                  </a:cubicBezTo>
                  <a:lnTo>
                    <a:pt x="351749" y="322915"/>
                  </a:lnTo>
                  <a:cubicBezTo>
                    <a:pt x="330589" y="350584"/>
                    <a:pt x="317969" y="385077"/>
                    <a:pt x="317969" y="422507"/>
                  </a:cubicBezTo>
                  <a:cubicBezTo>
                    <a:pt x="317969" y="472920"/>
                    <a:pt x="340837" y="518120"/>
                    <a:pt x="376800" y="548159"/>
                  </a:cubicBezTo>
                  <a:lnTo>
                    <a:pt x="26853" y="548159"/>
                  </a:lnTo>
                  <a:cubicBezTo>
                    <a:pt x="12051" y="548159"/>
                    <a:pt x="0" y="536219"/>
                    <a:pt x="0" y="521437"/>
                  </a:cubicBezTo>
                  <a:lnTo>
                    <a:pt x="0" y="473867"/>
                  </a:lnTo>
                  <a:cubicBezTo>
                    <a:pt x="0" y="458137"/>
                    <a:pt x="7211" y="443070"/>
                    <a:pt x="19452" y="433120"/>
                  </a:cubicBezTo>
                  <a:cubicBezTo>
                    <a:pt x="86633" y="377970"/>
                    <a:pt x="159032" y="341487"/>
                    <a:pt x="173740" y="334286"/>
                  </a:cubicBezTo>
                  <a:cubicBezTo>
                    <a:pt x="175353" y="333528"/>
                    <a:pt x="176396" y="331917"/>
                    <a:pt x="176586" y="330021"/>
                  </a:cubicBezTo>
                  <a:lnTo>
                    <a:pt x="176586" y="278851"/>
                  </a:lnTo>
                  <a:cubicBezTo>
                    <a:pt x="168616" y="265206"/>
                    <a:pt x="163587" y="250802"/>
                    <a:pt x="161594" y="237725"/>
                  </a:cubicBezTo>
                  <a:cubicBezTo>
                    <a:pt x="155901" y="237251"/>
                    <a:pt x="148310" y="229197"/>
                    <a:pt x="140149" y="200485"/>
                  </a:cubicBezTo>
                  <a:cubicBezTo>
                    <a:pt x="129806" y="164192"/>
                    <a:pt x="139200" y="156516"/>
                    <a:pt x="148499" y="156232"/>
                  </a:cubicBezTo>
                  <a:cubicBezTo>
                    <a:pt x="147645" y="153105"/>
                    <a:pt x="146886" y="149978"/>
                    <a:pt x="146222" y="146756"/>
                  </a:cubicBezTo>
                  <a:cubicBezTo>
                    <a:pt x="142711" y="128467"/>
                    <a:pt x="141667" y="111410"/>
                    <a:pt x="146032" y="95111"/>
                  </a:cubicBezTo>
                  <a:cubicBezTo>
                    <a:pt x="151061" y="73222"/>
                    <a:pt x="162922" y="55691"/>
                    <a:pt x="176207" y="42141"/>
                  </a:cubicBezTo>
                  <a:cubicBezTo>
                    <a:pt x="184557" y="33233"/>
                    <a:pt x="194046" y="25463"/>
                    <a:pt x="204199" y="19019"/>
                  </a:cubicBezTo>
                  <a:cubicBezTo>
                    <a:pt x="212454" y="13334"/>
                    <a:pt x="221563" y="8406"/>
                    <a:pt x="231431" y="5184"/>
                  </a:cubicBezTo>
                  <a:cubicBezTo>
                    <a:pt x="239117" y="2626"/>
                    <a:pt x="247373" y="825"/>
                    <a:pt x="256102" y="446"/>
                  </a:cubicBezTo>
                  <a:close/>
                </a:path>
              </a:pathLst>
            </a:custGeom>
            <a:solidFill>
              <a:schemeClr val="bg1"/>
            </a:solidFill>
            <a:ln w="3175">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800" b="1" dirty="0">
                <a:solidFill>
                  <a:schemeClr val="lt1"/>
                </a:solidFill>
              </a:endParaRPr>
            </a:p>
          </p:txBody>
        </p:sp>
      </p:grpSp>
      <p:grpSp>
        <p:nvGrpSpPr>
          <p:cNvPr id="15" name="isľîďé">
            <a:extLst>
              <a:ext uri="{FF2B5EF4-FFF2-40B4-BE49-F238E27FC236}">
                <a16:creationId xmlns:a16="http://schemas.microsoft.com/office/drawing/2014/main" id="{2E3BEB93-4520-FF47-8FBF-0BAFF4F11DE6}"/>
              </a:ext>
            </a:extLst>
          </p:cNvPr>
          <p:cNvGrpSpPr/>
          <p:nvPr/>
        </p:nvGrpSpPr>
        <p:grpSpPr>
          <a:xfrm>
            <a:off x="4927946" y="3175803"/>
            <a:ext cx="2336110" cy="1735266"/>
            <a:chOff x="673100" y="1937125"/>
            <a:chExt cx="2336800" cy="1432290"/>
          </a:xfrm>
        </p:grpSpPr>
        <p:sp>
          <p:nvSpPr>
            <p:cNvPr id="16" name="ïṩ1íḍé">
              <a:extLst>
                <a:ext uri="{FF2B5EF4-FFF2-40B4-BE49-F238E27FC236}">
                  <a16:creationId xmlns:a16="http://schemas.microsoft.com/office/drawing/2014/main" id="{131BFE56-2221-8F4D-BF0D-A428FBBA0555}"/>
                </a:ext>
              </a:extLst>
            </p:cNvPr>
            <p:cNvSpPr txBox="1"/>
            <p:nvPr/>
          </p:nvSpPr>
          <p:spPr bwMode="auto">
            <a:xfrm>
              <a:off x="673100" y="1937125"/>
              <a:ext cx="2336800" cy="42908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30000"/>
                </a:lnSpc>
                <a:spcBef>
                  <a:spcPct val="0"/>
                </a:spcBef>
              </a:pPr>
              <a:r>
                <a:rPr lang="zh-CN" altLang="en-US" sz="2000" b="1" dirty="0">
                  <a:solidFill>
                    <a:schemeClr val="bg1"/>
                  </a:solidFill>
                </a:rPr>
                <a:t>电商营销</a:t>
              </a:r>
              <a:endParaRPr lang="en-US" altLang="zh-CN" sz="2000" b="1" dirty="0">
                <a:solidFill>
                  <a:schemeClr val="bg1"/>
                </a:solidFill>
              </a:endParaRPr>
            </a:p>
          </p:txBody>
        </p:sp>
        <p:sp>
          <p:nvSpPr>
            <p:cNvPr id="17" name="îṥ1îdé">
              <a:extLst>
                <a:ext uri="{FF2B5EF4-FFF2-40B4-BE49-F238E27FC236}">
                  <a16:creationId xmlns:a16="http://schemas.microsoft.com/office/drawing/2014/main" id="{54E5221A-5496-E641-BB49-60F1FDBFD44B}"/>
                </a:ext>
              </a:extLst>
            </p:cNvPr>
            <p:cNvSpPr/>
            <p:nvPr/>
          </p:nvSpPr>
          <p:spPr bwMode="auto">
            <a:xfrm>
              <a:off x="673100" y="2398292"/>
              <a:ext cx="2336800" cy="971123"/>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400" dirty="0">
                  <a:solidFill>
                    <a:schemeClr val="bg1"/>
                  </a:solidFill>
                </a:rPr>
                <a:t>古典电商：直通车</a:t>
              </a:r>
              <a:r>
                <a:rPr lang="en-US" altLang="zh-CN" sz="1400" dirty="0">
                  <a:solidFill>
                    <a:schemeClr val="bg1"/>
                  </a:solidFill>
                </a:rPr>
                <a:t>/</a:t>
              </a:r>
              <a:r>
                <a:rPr lang="zh-CN" altLang="en-US" sz="1400" dirty="0">
                  <a:solidFill>
                    <a:schemeClr val="bg1"/>
                  </a:solidFill>
                </a:rPr>
                <a:t>淘客</a:t>
              </a:r>
              <a:r>
                <a:rPr lang="en-US" altLang="zh-CN" sz="1400" dirty="0">
                  <a:solidFill>
                    <a:schemeClr val="bg1"/>
                  </a:solidFill>
                </a:rPr>
                <a:t>/</a:t>
              </a:r>
              <a:r>
                <a:rPr lang="zh-CN" altLang="en-US" sz="1400" dirty="0">
                  <a:solidFill>
                    <a:schemeClr val="bg1"/>
                  </a:solidFill>
                </a:rPr>
                <a:t>钻展</a:t>
              </a:r>
              <a:r>
                <a:rPr lang="en-US" altLang="zh-CN" sz="1400" dirty="0">
                  <a:solidFill>
                    <a:schemeClr val="bg1"/>
                  </a:solidFill>
                </a:rPr>
                <a:t>/</a:t>
              </a:r>
              <a:r>
                <a:rPr lang="zh-CN" altLang="en-US" sz="1400" dirty="0">
                  <a:solidFill>
                    <a:schemeClr val="bg1"/>
                  </a:solidFill>
                </a:rPr>
                <a:t>搜索</a:t>
              </a:r>
            </a:p>
            <a:p>
              <a:pPr>
                <a:lnSpc>
                  <a:spcPct val="150000"/>
                </a:lnSpc>
              </a:pPr>
              <a:r>
                <a:rPr lang="zh-CN" altLang="en-US" sz="1400" dirty="0">
                  <a:solidFill>
                    <a:schemeClr val="bg1"/>
                  </a:solidFill>
                </a:rPr>
                <a:t>现代电商：</a:t>
              </a:r>
              <a:r>
                <a:rPr lang="zh-CN" altLang="en-US" sz="1400" b="1" u="sng" dirty="0">
                  <a:solidFill>
                    <a:schemeClr val="bg1"/>
                  </a:solidFill>
                </a:rPr>
                <a:t>内容</a:t>
              </a:r>
              <a:r>
                <a:rPr lang="en-US" altLang="zh-CN" sz="1400" b="1" u="sng" dirty="0">
                  <a:solidFill>
                    <a:schemeClr val="bg1"/>
                  </a:solidFill>
                </a:rPr>
                <a:t>/</a:t>
              </a:r>
              <a:r>
                <a:rPr lang="zh-CN" altLang="en-US" sz="1400" b="1" u="sng" dirty="0">
                  <a:solidFill>
                    <a:schemeClr val="bg1"/>
                  </a:solidFill>
                </a:rPr>
                <a:t>达人</a:t>
              </a:r>
              <a:r>
                <a:rPr lang="en-US" altLang="zh-CN" sz="1400" b="1" u="sng" dirty="0">
                  <a:solidFill>
                    <a:schemeClr val="bg1"/>
                  </a:solidFill>
                </a:rPr>
                <a:t>/</a:t>
              </a:r>
              <a:r>
                <a:rPr lang="zh-CN" altLang="en-US" sz="1400" b="1" u="sng" dirty="0">
                  <a:solidFill>
                    <a:schemeClr val="bg1"/>
                  </a:solidFill>
                </a:rPr>
                <a:t>直播</a:t>
              </a:r>
              <a:r>
                <a:rPr lang="en-US" altLang="zh-CN" sz="1400" b="1" u="sng" dirty="0">
                  <a:solidFill>
                    <a:schemeClr val="bg1"/>
                  </a:solidFill>
                </a:rPr>
                <a:t>/</a:t>
              </a:r>
              <a:r>
                <a:rPr lang="zh-CN" altLang="en-US" sz="1400" b="1" u="sng" dirty="0">
                  <a:solidFill>
                    <a:schemeClr val="bg1"/>
                  </a:solidFill>
                </a:rPr>
                <a:t>私域</a:t>
              </a:r>
              <a:endParaRPr lang="zh-CN" altLang="en-US" sz="1400" u="sng" dirty="0">
                <a:solidFill>
                  <a:schemeClr val="bg1"/>
                </a:solidFill>
              </a:endParaRPr>
            </a:p>
            <a:p>
              <a:pPr>
                <a:lnSpc>
                  <a:spcPct val="150000"/>
                </a:lnSpc>
              </a:pPr>
              <a:endParaRPr lang="en-US" altLang="zh-CN" sz="1400" dirty="0"/>
            </a:p>
          </p:txBody>
        </p:sp>
      </p:grpSp>
      <p:grpSp>
        <p:nvGrpSpPr>
          <p:cNvPr id="18" name="íSlîḋè">
            <a:extLst>
              <a:ext uri="{FF2B5EF4-FFF2-40B4-BE49-F238E27FC236}">
                <a16:creationId xmlns:a16="http://schemas.microsoft.com/office/drawing/2014/main" id="{E4739713-D5B2-A342-830C-BDD105B13CD6}"/>
              </a:ext>
            </a:extLst>
          </p:cNvPr>
          <p:cNvGrpSpPr/>
          <p:nvPr/>
        </p:nvGrpSpPr>
        <p:grpSpPr>
          <a:xfrm>
            <a:off x="8689920" y="1971666"/>
            <a:ext cx="1209674" cy="1209674"/>
            <a:chOff x="8534400" y="2528860"/>
            <a:chExt cx="1209674" cy="1209674"/>
          </a:xfrm>
        </p:grpSpPr>
        <p:sp>
          <p:nvSpPr>
            <p:cNvPr id="19" name="îṥļidé">
              <a:extLst>
                <a:ext uri="{FF2B5EF4-FFF2-40B4-BE49-F238E27FC236}">
                  <a16:creationId xmlns:a16="http://schemas.microsoft.com/office/drawing/2014/main" id="{19BA921A-C9E2-C34D-90FE-3528EEFBAACF}"/>
                </a:ext>
              </a:extLst>
            </p:cNvPr>
            <p:cNvSpPr/>
            <p:nvPr/>
          </p:nvSpPr>
          <p:spPr>
            <a:xfrm>
              <a:off x="8534400" y="2528860"/>
              <a:ext cx="1209674" cy="1209674"/>
            </a:xfrm>
            <a:prstGeom prst="ellipse">
              <a:avLst/>
            </a:prstGeom>
            <a:solidFill>
              <a:schemeClr val="accent3"/>
            </a:solidFill>
            <a:ln w="22225">
              <a:solidFill>
                <a:schemeClr val="bg1">
                  <a:lumMod val="85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800" b="1" dirty="0">
                <a:solidFill>
                  <a:schemeClr val="lt1"/>
                </a:solidFill>
              </a:endParaRPr>
            </a:p>
          </p:txBody>
        </p:sp>
        <p:sp>
          <p:nvSpPr>
            <p:cNvPr id="20" name="iśļíḋè">
              <a:extLst>
                <a:ext uri="{FF2B5EF4-FFF2-40B4-BE49-F238E27FC236}">
                  <a16:creationId xmlns:a16="http://schemas.microsoft.com/office/drawing/2014/main" id="{2541DF56-AA19-4541-A332-533CF47C0DC1}"/>
                </a:ext>
              </a:extLst>
            </p:cNvPr>
            <p:cNvSpPr/>
            <p:nvPr/>
          </p:nvSpPr>
          <p:spPr>
            <a:xfrm>
              <a:off x="8810625" y="2837368"/>
              <a:ext cx="657224" cy="592660"/>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w="3175">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800" b="1" dirty="0">
                <a:solidFill>
                  <a:schemeClr val="lt1"/>
                </a:solidFill>
              </a:endParaRPr>
            </a:p>
          </p:txBody>
        </p:sp>
      </p:grpSp>
      <p:grpSp>
        <p:nvGrpSpPr>
          <p:cNvPr id="21" name="ïŝľiḓé">
            <a:extLst>
              <a:ext uri="{FF2B5EF4-FFF2-40B4-BE49-F238E27FC236}">
                <a16:creationId xmlns:a16="http://schemas.microsoft.com/office/drawing/2014/main" id="{897E4E98-597F-A449-9B42-CD7EC4E9754D}"/>
              </a:ext>
            </a:extLst>
          </p:cNvPr>
          <p:cNvGrpSpPr/>
          <p:nvPr/>
        </p:nvGrpSpPr>
        <p:grpSpPr>
          <a:xfrm>
            <a:off x="7971181" y="3085097"/>
            <a:ext cx="2720713" cy="2046259"/>
            <a:chOff x="673100" y="1873418"/>
            <a:chExt cx="2336800" cy="1398576"/>
          </a:xfrm>
        </p:grpSpPr>
        <p:sp>
          <p:nvSpPr>
            <p:cNvPr id="22" name="íṥ1íde">
              <a:extLst>
                <a:ext uri="{FF2B5EF4-FFF2-40B4-BE49-F238E27FC236}">
                  <a16:creationId xmlns:a16="http://schemas.microsoft.com/office/drawing/2014/main" id="{177A7CEA-FDB7-9345-9957-25083EEEBD02}"/>
                </a:ext>
              </a:extLst>
            </p:cNvPr>
            <p:cNvSpPr txBox="1"/>
            <p:nvPr/>
          </p:nvSpPr>
          <p:spPr bwMode="auto">
            <a:xfrm>
              <a:off x="673100" y="1873418"/>
              <a:ext cx="2336800" cy="42908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30000"/>
                </a:lnSpc>
                <a:spcBef>
                  <a:spcPct val="0"/>
                </a:spcBef>
              </a:pPr>
              <a:r>
                <a:rPr lang="zh-CN" altLang="en-US" sz="2000" b="1" dirty="0">
                  <a:solidFill>
                    <a:schemeClr val="bg1"/>
                  </a:solidFill>
                </a:rPr>
                <a:t>内容检测商品</a:t>
              </a:r>
              <a:endParaRPr lang="en-US" altLang="zh-CN" sz="2000" b="1" dirty="0">
                <a:solidFill>
                  <a:schemeClr val="bg1"/>
                </a:solidFill>
              </a:endParaRPr>
            </a:p>
          </p:txBody>
        </p:sp>
        <p:sp>
          <p:nvSpPr>
            <p:cNvPr id="23" name="iṡliďe">
              <a:extLst>
                <a:ext uri="{FF2B5EF4-FFF2-40B4-BE49-F238E27FC236}">
                  <a16:creationId xmlns:a16="http://schemas.microsoft.com/office/drawing/2014/main" id="{9E6D2C6F-9C35-0A4A-A201-CB25F254AB38}"/>
                </a:ext>
              </a:extLst>
            </p:cNvPr>
            <p:cNvSpPr/>
            <p:nvPr/>
          </p:nvSpPr>
          <p:spPr bwMode="auto">
            <a:xfrm>
              <a:off x="673100" y="2300872"/>
              <a:ext cx="2336800" cy="97112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400" dirty="0">
                  <a:solidFill>
                    <a:schemeClr val="bg1"/>
                  </a:solidFill>
                </a:rPr>
                <a:t>对</a:t>
              </a:r>
              <a:r>
                <a:rPr lang="en-US" altLang="zh-CN" sz="1400" dirty="0">
                  <a:solidFill>
                    <a:schemeClr val="bg1"/>
                  </a:solidFill>
                </a:rPr>
                <a:t>PGC</a:t>
              </a:r>
              <a:r>
                <a:rPr lang="zh-CN" altLang="en-US" sz="1400" dirty="0">
                  <a:solidFill>
                    <a:schemeClr val="bg1"/>
                  </a:solidFill>
                </a:rPr>
                <a:t>（达人）内容根据图像相似性和语义相似性剪裁和挂载相关商品</a:t>
              </a:r>
              <a:endParaRPr lang="en-US" altLang="zh-CN" sz="1400" dirty="0">
                <a:solidFill>
                  <a:schemeClr val="bg1"/>
                </a:solidFill>
              </a:endParaRPr>
            </a:p>
          </p:txBody>
        </p:sp>
      </p:grpSp>
      <p:grpSp>
        <p:nvGrpSpPr>
          <p:cNvPr id="25" name="íṡlîḓé">
            <a:extLst>
              <a:ext uri="{FF2B5EF4-FFF2-40B4-BE49-F238E27FC236}">
                <a16:creationId xmlns:a16="http://schemas.microsoft.com/office/drawing/2014/main" id="{E0F3A5C7-5B9A-6A43-B23A-819F81CCBA8A}"/>
              </a:ext>
            </a:extLst>
          </p:cNvPr>
          <p:cNvGrpSpPr/>
          <p:nvPr/>
        </p:nvGrpSpPr>
        <p:grpSpPr>
          <a:xfrm>
            <a:off x="4388079" y="2405229"/>
            <a:ext cx="372619" cy="342549"/>
            <a:chOff x="4336251" y="2972151"/>
            <a:chExt cx="363146" cy="418749"/>
          </a:xfrm>
          <a:solidFill>
            <a:schemeClr val="bg1">
              <a:lumMod val="95000"/>
            </a:schemeClr>
          </a:solidFill>
        </p:grpSpPr>
        <p:sp>
          <p:nvSpPr>
            <p:cNvPr id="26" name="íṩḻíďé">
              <a:extLst>
                <a:ext uri="{FF2B5EF4-FFF2-40B4-BE49-F238E27FC236}">
                  <a16:creationId xmlns:a16="http://schemas.microsoft.com/office/drawing/2014/main" id="{3E7F1CF3-9E41-1F4F-9B81-B6FA4EBFB20E}"/>
                </a:ext>
              </a:extLst>
            </p:cNvPr>
            <p:cNvSpPr/>
            <p:nvPr/>
          </p:nvSpPr>
          <p:spPr>
            <a:xfrm>
              <a:off x="4336251" y="2972151"/>
              <a:ext cx="226217" cy="418749"/>
            </a:xfrm>
            <a:prstGeom prst="chevron">
              <a:avLst/>
            </a:prstGeom>
            <a:grpFill/>
            <a:ln w="19050">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62500" lnSpcReduction="20000"/>
            </a:bodyPr>
            <a:lstStyle/>
            <a:p>
              <a:pPr algn="ctr" defTabSz="914354"/>
              <a:endParaRPr lang="zh-CN" altLang="en-US" sz="2800" b="1" dirty="0">
                <a:solidFill>
                  <a:schemeClr val="lt1"/>
                </a:solidFill>
              </a:endParaRPr>
            </a:p>
          </p:txBody>
        </p:sp>
        <p:sp>
          <p:nvSpPr>
            <p:cNvPr id="27" name="íṣliḋè">
              <a:extLst>
                <a:ext uri="{FF2B5EF4-FFF2-40B4-BE49-F238E27FC236}">
                  <a16:creationId xmlns:a16="http://schemas.microsoft.com/office/drawing/2014/main" id="{4CFECAC7-9630-8F4C-8621-F078C652338A}"/>
                </a:ext>
              </a:extLst>
            </p:cNvPr>
            <p:cNvSpPr/>
            <p:nvPr/>
          </p:nvSpPr>
          <p:spPr>
            <a:xfrm>
              <a:off x="4473180" y="2972151"/>
              <a:ext cx="226217" cy="418749"/>
            </a:xfrm>
            <a:prstGeom prst="chevron">
              <a:avLst/>
            </a:prstGeom>
            <a:grpFill/>
            <a:ln w="19050">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62500" lnSpcReduction="20000"/>
            </a:bodyPr>
            <a:lstStyle/>
            <a:p>
              <a:pPr algn="ctr" defTabSz="914354"/>
              <a:endParaRPr lang="zh-CN" altLang="en-US" sz="2800" b="1" dirty="0">
                <a:solidFill>
                  <a:schemeClr val="lt1"/>
                </a:solidFill>
              </a:endParaRPr>
            </a:p>
          </p:txBody>
        </p:sp>
      </p:grpSp>
      <p:grpSp>
        <p:nvGrpSpPr>
          <p:cNvPr id="28" name="îSḷïḍè">
            <a:extLst>
              <a:ext uri="{FF2B5EF4-FFF2-40B4-BE49-F238E27FC236}">
                <a16:creationId xmlns:a16="http://schemas.microsoft.com/office/drawing/2014/main" id="{DBD038C3-D28E-2F4B-87DD-927147FD35A8}"/>
              </a:ext>
            </a:extLst>
          </p:cNvPr>
          <p:cNvGrpSpPr/>
          <p:nvPr/>
        </p:nvGrpSpPr>
        <p:grpSpPr>
          <a:xfrm>
            <a:off x="7431316" y="2405229"/>
            <a:ext cx="372619" cy="342549"/>
            <a:chOff x="4336251" y="2972151"/>
            <a:chExt cx="363146" cy="418749"/>
          </a:xfrm>
          <a:solidFill>
            <a:schemeClr val="bg1">
              <a:lumMod val="95000"/>
            </a:schemeClr>
          </a:solidFill>
        </p:grpSpPr>
        <p:sp>
          <p:nvSpPr>
            <p:cNvPr id="29" name="îṥḷiḋé">
              <a:extLst>
                <a:ext uri="{FF2B5EF4-FFF2-40B4-BE49-F238E27FC236}">
                  <a16:creationId xmlns:a16="http://schemas.microsoft.com/office/drawing/2014/main" id="{96FA9B18-CA7D-0544-BB80-BAE16D53A61C}"/>
                </a:ext>
              </a:extLst>
            </p:cNvPr>
            <p:cNvSpPr/>
            <p:nvPr/>
          </p:nvSpPr>
          <p:spPr>
            <a:xfrm>
              <a:off x="4336251" y="2972151"/>
              <a:ext cx="226217" cy="418749"/>
            </a:xfrm>
            <a:prstGeom prst="chevron">
              <a:avLst/>
            </a:prstGeom>
            <a:grpFill/>
            <a:ln w="19050">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62500" lnSpcReduction="20000"/>
            </a:bodyPr>
            <a:lstStyle/>
            <a:p>
              <a:pPr algn="ctr" defTabSz="914354"/>
              <a:endParaRPr lang="zh-CN" altLang="en-US" sz="2800" b="1" dirty="0">
                <a:solidFill>
                  <a:schemeClr val="lt1"/>
                </a:solidFill>
              </a:endParaRPr>
            </a:p>
          </p:txBody>
        </p:sp>
        <p:sp>
          <p:nvSpPr>
            <p:cNvPr id="30" name="ïṥlîdê">
              <a:extLst>
                <a:ext uri="{FF2B5EF4-FFF2-40B4-BE49-F238E27FC236}">
                  <a16:creationId xmlns:a16="http://schemas.microsoft.com/office/drawing/2014/main" id="{C53E9DE3-24D7-D04D-B482-6F6AF848F26E}"/>
                </a:ext>
              </a:extLst>
            </p:cNvPr>
            <p:cNvSpPr/>
            <p:nvPr/>
          </p:nvSpPr>
          <p:spPr>
            <a:xfrm>
              <a:off x="4473180" y="2972151"/>
              <a:ext cx="226217" cy="418749"/>
            </a:xfrm>
            <a:prstGeom prst="chevron">
              <a:avLst/>
            </a:prstGeom>
            <a:grpFill/>
            <a:ln w="19050">
              <a:noFill/>
              <a:prstDash val="sysDash"/>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62500" lnSpcReduction="20000"/>
            </a:bodyPr>
            <a:lstStyle/>
            <a:p>
              <a:pPr algn="ctr" defTabSz="914354"/>
              <a:endParaRPr lang="zh-CN" altLang="en-US" sz="2800" b="1" dirty="0">
                <a:solidFill>
                  <a:schemeClr val="lt1"/>
                </a:solidFill>
              </a:endParaRPr>
            </a:p>
          </p:txBody>
        </p:sp>
      </p:grpSp>
      <p:sp>
        <p:nvSpPr>
          <p:cNvPr id="31" name="TextBox 1">
            <a:hlinkClick r:id="rId2" action="ppaction://hlinksldjump"/>
            <a:extLst>
              <a:ext uri="{FF2B5EF4-FFF2-40B4-BE49-F238E27FC236}">
                <a16:creationId xmlns:a16="http://schemas.microsoft.com/office/drawing/2014/main" id="{6887D27E-913D-6A4A-9382-F8B0188BAA44}"/>
              </a:ext>
            </a:extLst>
          </p:cNvPr>
          <p:cNvSpPr txBox="1"/>
          <p:nvPr/>
        </p:nvSpPr>
        <p:spPr>
          <a:xfrm>
            <a:off x="11235962" y="6204038"/>
            <a:ext cx="388076" cy="307800"/>
          </a:xfrm>
          <a:custGeom>
            <a:avLst/>
            <a:gdLst>
              <a:gd name="T0" fmla="*/ 139 w 384"/>
              <a:gd name="T1" fmla="*/ 2 h 305"/>
              <a:gd name="T2" fmla="*/ 128 w 384"/>
              <a:gd name="T3" fmla="*/ 4 h 305"/>
              <a:gd name="T4" fmla="*/ 4 w 384"/>
              <a:gd name="T5" fmla="*/ 102 h 305"/>
              <a:gd name="T6" fmla="*/ 4 w 384"/>
              <a:gd name="T7" fmla="*/ 116 h 305"/>
              <a:gd name="T8" fmla="*/ 128 w 384"/>
              <a:gd name="T9" fmla="*/ 213 h 305"/>
              <a:gd name="T10" fmla="*/ 135 w 384"/>
              <a:gd name="T11" fmla="*/ 216 h 305"/>
              <a:gd name="T12" fmla="*/ 139 w 384"/>
              <a:gd name="T13" fmla="*/ 216 h 305"/>
              <a:gd name="T14" fmla="*/ 146 w 384"/>
              <a:gd name="T15" fmla="*/ 206 h 305"/>
              <a:gd name="T16" fmla="*/ 146 w 384"/>
              <a:gd name="T17" fmla="*/ 148 h 305"/>
              <a:gd name="T18" fmla="*/ 328 w 384"/>
              <a:gd name="T19" fmla="*/ 305 h 305"/>
              <a:gd name="T20" fmla="*/ 146 w 384"/>
              <a:gd name="T21" fmla="*/ 71 h 305"/>
              <a:gd name="T22" fmla="*/ 146 w 384"/>
              <a:gd name="T23" fmla="*/ 12 h 305"/>
              <a:gd name="T24" fmla="*/ 139 w 384"/>
              <a:gd name="T25" fmla="*/ 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4" h="305">
                <a:moveTo>
                  <a:pt x="139" y="2"/>
                </a:moveTo>
                <a:cubicBezTo>
                  <a:pt x="136" y="0"/>
                  <a:pt x="131" y="1"/>
                  <a:pt x="128" y="4"/>
                </a:cubicBezTo>
                <a:lnTo>
                  <a:pt x="4" y="102"/>
                </a:lnTo>
                <a:cubicBezTo>
                  <a:pt x="0" y="106"/>
                  <a:pt x="0" y="112"/>
                  <a:pt x="4" y="116"/>
                </a:cubicBezTo>
                <a:lnTo>
                  <a:pt x="128" y="213"/>
                </a:lnTo>
                <a:cubicBezTo>
                  <a:pt x="130" y="215"/>
                  <a:pt x="133" y="216"/>
                  <a:pt x="135" y="216"/>
                </a:cubicBezTo>
                <a:cubicBezTo>
                  <a:pt x="137" y="216"/>
                  <a:pt x="138" y="216"/>
                  <a:pt x="139" y="216"/>
                </a:cubicBezTo>
                <a:cubicBezTo>
                  <a:pt x="143" y="214"/>
                  <a:pt x="146" y="210"/>
                  <a:pt x="146" y="206"/>
                </a:cubicBezTo>
                <a:lnTo>
                  <a:pt x="146" y="148"/>
                </a:lnTo>
                <a:cubicBezTo>
                  <a:pt x="278" y="148"/>
                  <a:pt x="336" y="185"/>
                  <a:pt x="328" y="305"/>
                </a:cubicBezTo>
                <a:cubicBezTo>
                  <a:pt x="384" y="114"/>
                  <a:pt x="276" y="71"/>
                  <a:pt x="146" y="71"/>
                </a:cubicBezTo>
                <a:lnTo>
                  <a:pt x="146" y="12"/>
                </a:lnTo>
                <a:cubicBezTo>
                  <a:pt x="146" y="7"/>
                  <a:pt x="143" y="4"/>
                  <a:pt x="139" y="2"/>
                </a:cubicBezTo>
                <a:close/>
              </a:path>
            </a:pathLst>
          </a:custGeom>
          <a:solidFill>
            <a:schemeClr val="accent3">
              <a:lumMod val="60000"/>
              <a:lumOff val="4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Tree>
    <p:extLst>
      <p:ext uri="{BB962C8B-B14F-4D97-AF65-F5344CB8AC3E}">
        <p14:creationId xmlns:p14="http://schemas.microsoft.com/office/powerpoint/2010/main" val="48503707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3">
            <a:extLst>
              <a:ext uri="{FF2B5EF4-FFF2-40B4-BE49-F238E27FC236}">
                <a16:creationId xmlns:a16="http://schemas.microsoft.com/office/drawing/2014/main" id="{5CCFCD04-1B6C-FE42-8D82-078D4AA9BF9E}"/>
              </a:ext>
            </a:extLst>
          </p:cNvPr>
          <p:cNvCxnSpPr/>
          <p:nvPr/>
        </p:nvCxnSpPr>
        <p:spPr>
          <a:xfrm flipH="1">
            <a:off x="6475582" y="2550108"/>
            <a:ext cx="2318878" cy="97169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 name="直接连接符 4">
            <a:extLst>
              <a:ext uri="{FF2B5EF4-FFF2-40B4-BE49-F238E27FC236}">
                <a16:creationId xmlns:a16="http://schemas.microsoft.com/office/drawing/2014/main" id="{6E78D363-1204-3C48-9C66-40DE3B3156F6}"/>
              </a:ext>
            </a:extLst>
          </p:cNvPr>
          <p:cNvCxnSpPr/>
          <p:nvPr/>
        </p:nvCxnSpPr>
        <p:spPr>
          <a:xfrm flipH="1">
            <a:off x="8794460" y="2498276"/>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 name="ïṥḻîdé">
            <a:extLst>
              <a:ext uri="{FF2B5EF4-FFF2-40B4-BE49-F238E27FC236}">
                <a16:creationId xmlns:a16="http://schemas.microsoft.com/office/drawing/2014/main" id="{0AC85BB2-C293-B841-854C-F03FB9AA3A6B}"/>
              </a:ext>
            </a:extLst>
          </p:cNvPr>
          <p:cNvGrpSpPr/>
          <p:nvPr/>
        </p:nvGrpSpPr>
        <p:grpSpPr>
          <a:xfrm>
            <a:off x="362876" y="4094715"/>
            <a:ext cx="3047074" cy="2280601"/>
            <a:chOff x="673100" y="4525325"/>
            <a:chExt cx="2736850" cy="1456369"/>
          </a:xfrm>
        </p:grpSpPr>
        <p:sp>
          <p:nvSpPr>
            <p:cNvPr id="5" name="î$ḷiďé">
              <a:extLst>
                <a:ext uri="{FF2B5EF4-FFF2-40B4-BE49-F238E27FC236}">
                  <a16:creationId xmlns:a16="http://schemas.microsoft.com/office/drawing/2014/main" id="{822116BE-BCD5-924F-9BCD-CD6C29EA8965}"/>
                </a:ext>
              </a:extLst>
            </p:cNvPr>
            <p:cNvSpPr txBox="1"/>
            <p:nvPr/>
          </p:nvSpPr>
          <p:spPr>
            <a:xfrm>
              <a:off x="673100" y="4981581"/>
              <a:ext cx="2736850" cy="1000113"/>
            </a:xfrm>
            <a:prstGeom prst="rect">
              <a:avLst/>
            </a:prstGeom>
            <a:noFill/>
            <a:ln w="3175">
              <a:solidFill>
                <a:schemeClr val="bg1">
                  <a:lumMod val="75000"/>
                </a:schemeClr>
              </a:solid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基于</a:t>
              </a:r>
              <a:r>
                <a:rPr lang="en-US" altLang="zh-CN" sz="1400" dirty="0">
                  <a:solidFill>
                    <a:schemeClr val="bg1"/>
                  </a:solidFill>
                  <a:latin typeface="Alibaba Sans" panose="020B0503020203040204" pitchFamily="34" charset="0"/>
                  <a:ea typeface="微软雅黑" panose="020B0503020204020204" pitchFamily="34" charset="-122"/>
                </a:rPr>
                <a:t>DeepFasion2</a:t>
              </a:r>
              <a:r>
                <a:rPr lang="zh-CN" altLang="en-US" sz="1400" dirty="0">
                  <a:solidFill>
                    <a:schemeClr val="bg1"/>
                  </a:solidFill>
                  <a:latin typeface="Alibaba Sans" panose="020B0503020203040204" pitchFamily="34" charset="0"/>
                  <a:ea typeface="微软雅黑" panose="020B0503020204020204" pitchFamily="34" charset="-122"/>
                </a:rPr>
                <a:t>和自建手淘数据集训练服饰候选框正面、完整等属性打分，将打分模块集成到</a:t>
              </a:r>
              <a:r>
                <a:rPr lang="en-US" altLang="zh-CN" sz="1400" dirty="0">
                  <a:solidFill>
                    <a:schemeClr val="bg1"/>
                  </a:solidFill>
                  <a:latin typeface="Alibaba Sans" panose="020B0503020203040204" pitchFamily="34" charset="0"/>
                  <a:ea typeface="微软雅黑" panose="020B0503020204020204" pitchFamily="34" charset="-122"/>
                </a:rPr>
                <a:t>faster</a:t>
              </a:r>
              <a:r>
                <a:rPr lang="zh-CN" altLang="en-US" sz="1400" dirty="0">
                  <a:solidFill>
                    <a:schemeClr val="bg1"/>
                  </a:solidFill>
                  <a:latin typeface="Alibaba Sans" panose="020B0503020203040204" pitchFamily="34" charset="0"/>
                  <a:ea typeface="微软雅黑" panose="020B0503020204020204" pitchFamily="34" charset="-122"/>
                </a:rPr>
                <a:t>-</a:t>
              </a:r>
              <a:r>
                <a:rPr lang="en-US" altLang="zh-CN" sz="1400" dirty="0" err="1">
                  <a:solidFill>
                    <a:schemeClr val="bg1"/>
                  </a:solidFill>
                  <a:latin typeface="Alibaba Sans" panose="020B0503020203040204" pitchFamily="34" charset="0"/>
                  <a:ea typeface="微软雅黑" panose="020B0503020204020204" pitchFamily="34" charset="-122"/>
                </a:rPr>
                <a:t>rcnn</a:t>
              </a:r>
              <a:r>
                <a:rPr lang="zh-CN" altLang="en-US" sz="1400" dirty="0">
                  <a:solidFill>
                    <a:schemeClr val="bg1"/>
                  </a:solidFill>
                  <a:latin typeface="Alibaba Sans" panose="020B0503020203040204" pitchFamily="34" charset="0"/>
                  <a:ea typeface="微软雅黑" panose="020B0503020204020204" pitchFamily="34" charset="-122"/>
                </a:rPr>
                <a:t>检测模型，</a:t>
              </a:r>
              <a:r>
                <a:rPr lang="en-US" altLang="zh-CN" sz="1400" dirty="0">
                  <a:solidFill>
                    <a:schemeClr val="bg1"/>
                  </a:solidFill>
                  <a:latin typeface="Alibaba Sans" panose="020B0503020203040204" pitchFamily="34" charset="0"/>
                  <a:ea typeface="微软雅黑" panose="020B0503020204020204" pitchFamily="34" charset="-122"/>
                </a:rPr>
                <a:t>object detection with proposal scoring</a:t>
              </a:r>
              <a:r>
                <a:rPr lang="zh-CN" altLang="en-US" sz="1400" dirty="0">
                  <a:solidFill>
                    <a:schemeClr val="bg1"/>
                  </a:solidFill>
                  <a:latin typeface="Alibaba Sans" panose="020B0503020203040204" pitchFamily="34" charset="0"/>
                  <a:ea typeface="微软雅黑" panose="020B0503020204020204" pitchFamily="34" charset="-122"/>
                </a:rPr>
                <a:t> </a:t>
              </a:r>
              <a:endParaRPr lang="en-US" altLang="zh-CN" sz="1400" dirty="0">
                <a:solidFill>
                  <a:schemeClr val="bg1"/>
                </a:solidFill>
                <a:latin typeface="Alibaba Sans" panose="020B0503020203040204" pitchFamily="34" charset="0"/>
                <a:ea typeface="微软雅黑" panose="020B0503020204020204" pitchFamily="34" charset="-122"/>
              </a:endParaRPr>
            </a:p>
          </p:txBody>
        </p:sp>
        <p:sp>
          <p:nvSpPr>
            <p:cNvPr id="6" name="isļidè">
              <a:extLst>
                <a:ext uri="{FF2B5EF4-FFF2-40B4-BE49-F238E27FC236}">
                  <a16:creationId xmlns:a16="http://schemas.microsoft.com/office/drawing/2014/main" id="{9D53FD2D-4993-FA46-AC26-04691A827FD4}"/>
                </a:ext>
              </a:extLst>
            </p:cNvPr>
            <p:cNvSpPr/>
            <p:nvPr/>
          </p:nvSpPr>
          <p:spPr>
            <a:xfrm>
              <a:off x="673100" y="4525325"/>
              <a:ext cx="2736850" cy="456255"/>
            </a:xfrm>
            <a:prstGeom prst="rect">
              <a:avLst/>
            </a:prstGeom>
            <a:solidFill>
              <a:schemeClr val="accent4"/>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rPr>
                <a:t>服饰商品检测框打分</a:t>
              </a:r>
            </a:p>
          </p:txBody>
        </p:sp>
      </p:grpSp>
      <p:grpSp>
        <p:nvGrpSpPr>
          <p:cNvPr id="7" name="iṡ1iḓe">
            <a:extLst>
              <a:ext uri="{FF2B5EF4-FFF2-40B4-BE49-F238E27FC236}">
                <a16:creationId xmlns:a16="http://schemas.microsoft.com/office/drawing/2014/main" id="{3467E511-7AFD-144A-B27B-602CC98749B5}"/>
              </a:ext>
            </a:extLst>
          </p:cNvPr>
          <p:cNvGrpSpPr/>
          <p:nvPr/>
        </p:nvGrpSpPr>
        <p:grpSpPr>
          <a:xfrm>
            <a:off x="8765848" y="1541997"/>
            <a:ext cx="3166952" cy="2133827"/>
            <a:chOff x="8782050" y="2175620"/>
            <a:chExt cx="2736850" cy="1407086"/>
          </a:xfrm>
        </p:grpSpPr>
        <p:sp>
          <p:nvSpPr>
            <p:cNvPr id="8" name="ïṣ1idè">
              <a:extLst>
                <a:ext uri="{FF2B5EF4-FFF2-40B4-BE49-F238E27FC236}">
                  <a16:creationId xmlns:a16="http://schemas.microsoft.com/office/drawing/2014/main" id="{080FCB93-44C5-7D4A-831C-65D5143A4ADB}"/>
                </a:ext>
              </a:extLst>
            </p:cNvPr>
            <p:cNvSpPr txBox="1"/>
            <p:nvPr/>
          </p:nvSpPr>
          <p:spPr>
            <a:xfrm>
              <a:off x="8782050" y="2631875"/>
              <a:ext cx="2736850" cy="950831"/>
            </a:xfrm>
            <a:prstGeom prst="rect">
              <a:avLst/>
            </a:prstGeom>
            <a:noFill/>
            <a:ln w="3175">
              <a:solidFill>
                <a:schemeClr val="bg1">
                  <a:lumMod val="75000"/>
                </a:schemeClr>
              </a:solidFill>
            </a:ln>
          </p:spPr>
          <p:txBody>
            <a:bodyPr wrap="square" lIns="91440" tIns="45720" rIns="91440" bIns="45720" anchor="t"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基于拍立淘商品检索结果之上，基于图像和语义以及类目特征，训练</a:t>
              </a:r>
              <a:r>
                <a:rPr lang="en-US" altLang="zh-CN" sz="1400" dirty="0">
                  <a:solidFill>
                    <a:schemeClr val="bg1"/>
                  </a:solidFill>
                  <a:latin typeface="Alibaba Sans" panose="020B0503020203040204" pitchFamily="34" charset="0"/>
                  <a:ea typeface="微软雅黑" panose="020B0503020204020204" pitchFamily="34" charset="-122"/>
                </a:rPr>
                <a:t>DNN</a:t>
              </a:r>
              <a:r>
                <a:rPr lang="zh-CN" altLang="en-US" sz="1400" dirty="0">
                  <a:solidFill>
                    <a:schemeClr val="bg1"/>
                  </a:solidFill>
                  <a:latin typeface="Alibaba Sans" panose="020B0503020203040204" pitchFamily="34" charset="0"/>
                  <a:ea typeface="微软雅黑" panose="020B0503020204020204" pitchFamily="34" charset="-122"/>
                </a:rPr>
                <a:t>模型做二次商品相关性检测，正确率提升</a:t>
              </a:r>
              <a:r>
                <a:rPr lang="en-US" altLang="zh-CN" sz="1400" dirty="0">
                  <a:solidFill>
                    <a:schemeClr val="bg1"/>
                  </a:solidFill>
                  <a:latin typeface="Alibaba Sans" panose="020B0503020203040204" pitchFamily="34" charset="0"/>
                  <a:ea typeface="微软雅黑" panose="020B0503020204020204" pitchFamily="34" charset="-122"/>
                </a:rPr>
                <a:t>15%</a:t>
              </a:r>
              <a:endParaRPr lang="zh-CN" altLang="en-US" sz="1400" dirty="0">
                <a:solidFill>
                  <a:schemeClr val="bg1"/>
                </a:solidFill>
                <a:latin typeface="Alibaba Sans" panose="020B0503020203040204" pitchFamily="34" charset="0"/>
                <a:ea typeface="微软雅黑" panose="020B0503020204020204" pitchFamily="34" charset="-122"/>
              </a:endParaRPr>
            </a:p>
            <a:p>
              <a:pPr>
                <a:lnSpc>
                  <a:spcPct val="16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沉淀检测商品相关性数据</a:t>
              </a:r>
              <a:r>
                <a:rPr lang="en-US" altLang="zh-CN" sz="1400" dirty="0">
                  <a:solidFill>
                    <a:schemeClr val="bg1"/>
                  </a:solidFill>
                  <a:latin typeface="Alibaba Sans" panose="020B0503020203040204" pitchFamily="34" charset="0"/>
                  <a:ea typeface="微软雅黑" panose="020B0503020204020204" pitchFamily="34" charset="-122"/>
                </a:rPr>
                <a:t>20</a:t>
              </a:r>
              <a:r>
                <a:rPr lang="zh-CN" altLang="en-US" sz="1400" dirty="0">
                  <a:solidFill>
                    <a:schemeClr val="bg1"/>
                  </a:solidFill>
                  <a:latin typeface="Alibaba Sans" panose="020B0503020203040204" pitchFamily="34" charset="0"/>
                  <a:ea typeface="微软雅黑" panose="020B0503020204020204" pitchFamily="34" charset="-122"/>
                </a:rPr>
                <a:t>万条</a:t>
              </a:r>
              <a:endParaRPr lang="en-US" altLang="zh-CN" sz="1400" dirty="0">
                <a:solidFill>
                  <a:schemeClr val="bg1"/>
                </a:solidFill>
                <a:latin typeface="Alibaba Sans" panose="020B0503020203040204" pitchFamily="34" charset="0"/>
                <a:ea typeface="微软雅黑" panose="020B0503020204020204" pitchFamily="34" charset="-122"/>
              </a:endParaRPr>
            </a:p>
          </p:txBody>
        </p:sp>
        <p:sp>
          <p:nvSpPr>
            <p:cNvPr id="9" name="iŝļïḍé">
              <a:extLst>
                <a:ext uri="{FF2B5EF4-FFF2-40B4-BE49-F238E27FC236}">
                  <a16:creationId xmlns:a16="http://schemas.microsoft.com/office/drawing/2014/main" id="{9584EECC-3057-9A43-A90C-DB9BBF0E0242}"/>
                </a:ext>
              </a:extLst>
            </p:cNvPr>
            <p:cNvSpPr/>
            <p:nvPr/>
          </p:nvSpPr>
          <p:spPr>
            <a:xfrm>
              <a:off x="8782050" y="2175620"/>
              <a:ext cx="2736850" cy="456255"/>
            </a:xfrm>
            <a:prstGeom prst="rect">
              <a:avLst/>
            </a:prstGeom>
            <a:solidFill>
              <a:schemeClr val="accent2"/>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rPr>
                <a:t>商品相关性检测</a:t>
              </a:r>
            </a:p>
          </p:txBody>
        </p:sp>
      </p:grpSp>
      <p:grpSp>
        <p:nvGrpSpPr>
          <p:cNvPr id="10" name="í$1iďé">
            <a:extLst>
              <a:ext uri="{FF2B5EF4-FFF2-40B4-BE49-F238E27FC236}">
                <a16:creationId xmlns:a16="http://schemas.microsoft.com/office/drawing/2014/main" id="{4A24EC84-5D27-9F40-8A07-4EED924A7DAC}"/>
              </a:ext>
            </a:extLst>
          </p:cNvPr>
          <p:cNvGrpSpPr/>
          <p:nvPr/>
        </p:nvGrpSpPr>
        <p:grpSpPr>
          <a:xfrm>
            <a:off x="8782049" y="4198379"/>
            <a:ext cx="3115113" cy="1586207"/>
            <a:chOff x="8782050" y="4525325"/>
            <a:chExt cx="2736850" cy="1142639"/>
          </a:xfrm>
        </p:grpSpPr>
        <p:sp>
          <p:nvSpPr>
            <p:cNvPr id="11" name="isļíďê">
              <a:extLst>
                <a:ext uri="{FF2B5EF4-FFF2-40B4-BE49-F238E27FC236}">
                  <a16:creationId xmlns:a16="http://schemas.microsoft.com/office/drawing/2014/main" id="{6AFF584C-18C4-E64A-85EA-C120AA9E303A}"/>
                </a:ext>
              </a:extLst>
            </p:cNvPr>
            <p:cNvSpPr txBox="1"/>
            <p:nvPr/>
          </p:nvSpPr>
          <p:spPr>
            <a:xfrm>
              <a:off x="8782050" y="4981582"/>
              <a:ext cx="2736850" cy="686382"/>
            </a:xfrm>
            <a:prstGeom prst="rect">
              <a:avLst/>
            </a:prstGeom>
            <a:noFill/>
            <a:ln w="3175">
              <a:solidFill>
                <a:schemeClr val="bg1">
                  <a:lumMod val="75000"/>
                </a:schemeClr>
              </a:solidFill>
            </a:ln>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buSzPct val="25000"/>
              </a:pPr>
              <a:r>
                <a:rPr lang="zh-CN" altLang="en-US" sz="1300" dirty="0">
                  <a:solidFill>
                    <a:schemeClr val="bg1"/>
                  </a:solidFill>
                  <a:latin typeface="Alibaba Sans" panose="020B0503020203040204" pitchFamily="34" charset="0"/>
                  <a:ea typeface="微软雅黑" panose="020B0503020204020204" pitchFamily="34" charset="-122"/>
                </a:rPr>
                <a:t>基于</a:t>
              </a:r>
              <a:r>
                <a:rPr lang="en-US" altLang="zh-CN" sz="1300" dirty="0">
                  <a:solidFill>
                    <a:schemeClr val="bg1"/>
                  </a:solidFill>
                  <a:latin typeface="Alibaba Sans" panose="020B0503020203040204" pitchFamily="34" charset="0"/>
                  <a:ea typeface="微软雅黑" panose="020B0503020204020204" pitchFamily="34" charset="-122"/>
                </a:rPr>
                <a:t>ImageNet</a:t>
              </a:r>
              <a:r>
                <a:rPr lang="zh-CN" altLang="en-US" sz="1300" dirty="0">
                  <a:solidFill>
                    <a:schemeClr val="bg1"/>
                  </a:solidFill>
                  <a:latin typeface="Alibaba Sans" panose="020B0503020203040204" pitchFamily="34" charset="0"/>
                  <a:ea typeface="微软雅黑" panose="020B0503020204020204" pitchFamily="34" charset="-122"/>
                </a:rPr>
                <a:t>和</a:t>
              </a:r>
              <a:r>
                <a:rPr lang="en-US" altLang="zh-CN" sz="1300" dirty="0">
                  <a:solidFill>
                    <a:schemeClr val="bg1"/>
                  </a:solidFill>
                  <a:latin typeface="Alibaba Sans" panose="020B0503020203040204" pitchFamily="34" charset="0"/>
                  <a:ea typeface="微软雅黑" panose="020B0503020204020204" pitchFamily="34" charset="-122"/>
                </a:rPr>
                <a:t>Tencent-ml</a:t>
              </a:r>
              <a:r>
                <a:rPr lang="zh-CN" altLang="en-US" sz="1300" dirty="0">
                  <a:solidFill>
                    <a:schemeClr val="bg1"/>
                  </a:solidFill>
                  <a:latin typeface="Alibaba Sans" panose="020B0503020203040204" pitchFamily="34" charset="0"/>
                  <a:ea typeface="微软雅黑" panose="020B0503020204020204" pitchFamily="34" charset="-122"/>
                </a:rPr>
                <a:t>万分类等分类数据集，对候选检测框中非商品图片进行过滤 </a:t>
              </a:r>
              <a:endParaRPr lang="en-US" altLang="zh-CN" sz="1300" dirty="0">
                <a:solidFill>
                  <a:schemeClr val="bg1"/>
                </a:solidFill>
                <a:latin typeface="Alibaba Sans" panose="020B0503020203040204" pitchFamily="34" charset="0"/>
                <a:ea typeface="微软雅黑" panose="020B0503020204020204" pitchFamily="34" charset="-122"/>
              </a:endParaRPr>
            </a:p>
          </p:txBody>
        </p:sp>
        <p:sp>
          <p:nvSpPr>
            <p:cNvPr id="12" name="îṩļîḓe">
              <a:extLst>
                <a:ext uri="{FF2B5EF4-FFF2-40B4-BE49-F238E27FC236}">
                  <a16:creationId xmlns:a16="http://schemas.microsoft.com/office/drawing/2014/main" id="{08EDA1C3-1168-5543-9458-8AE728FAE070}"/>
                </a:ext>
              </a:extLst>
            </p:cNvPr>
            <p:cNvSpPr/>
            <p:nvPr/>
          </p:nvSpPr>
          <p:spPr>
            <a:xfrm>
              <a:off x="8782050" y="4525325"/>
              <a:ext cx="2736850" cy="456255"/>
            </a:xfrm>
            <a:prstGeom prst="rect">
              <a:avLst/>
            </a:prstGeom>
            <a:solidFill>
              <a:schemeClr val="accent5"/>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rPr>
                <a:t>候选商品检测框过滤</a:t>
              </a:r>
            </a:p>
          </p:txBody>
        </p:sp>
      </p:grpSp>
      <p:grpSp>
        <p:nvGrpSpPr>
          <p:cNvPr id="13" name="îṡlíďê">
            <a:extLst>
              <a:ext uri="{FF2B5EF4-FFF2-40B4-BE49-F238E27FC236}">
                <a16:creationId xmlns:a16="http://schemas.microsoft.com/office/drawing/2014/main" id="{9732D5F8-C103-2C4C-9235-3D91B7B1DF4F}"/>
              </a:ext>
            </a:extLst>
          </p:cNvPr>
          <p:cNvGrpSpPr/>
          <p:nvPr/>
        </p:nvGrpSpPr>
        <p:grpSpPr>
          <a:xfrm>
            <a:off x="673100" y="2563066"/>
            <a:ext cx="4045170" cy="642258"/>
            <a:chOff x="673100" y="2614898"/>
            <a:chExt cx="4045170" cy="642258"/>
          </a:xfrm>
        </p:grpSpPr>
        <p:cxnSp>
          <p:nvCxnSpPr>
            <p:cNvPr id="14" name="直接连接符 76">
              <a:extLst>
                <a:ext uri="{FF2B5EF4-FFF2-40B4-BE49-F238E27FC236}">
                  <a16:creationId xmlns:a16="http://schemas.microsoft.com/office/drawing/2014/main" id="{6CFC51B0-DDFE-BE47-9CE5-8F39804B7998}"/>
                </a:ext>
              </a:extLst>
            </p:cNvPr>
            <p:cNvCxnSpPr/>
            <p:nvPr/>
          </p:nvCxnSpPr>
          <p:spPr>
            <a:xfrm>
              <a:off x="673100" y="2614898"/>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77">
              <a:extLst>
                <a:ext uri="{FF2B5EF4-FFF2-40B4-BE49-F238E27FC236}">
                  <a16:creationId xmlns:a16="http://schemas.microsoft.com/office/drawing/2014/main" id="{EC3137F0-B12F-D947-9BD6-48CB0F160898}"/>
                </a:ext>
              </a:extLst>
            </p:cNvPr>
            <p:cNvCxnSpPr>
              <a:endCxn id="34" idx="3"/>
            </p:cNvCxnSpPr>
            <p:nvPr/>
          </p:nvCxnSpPr>
          <p:spPr>
            <a:xfrm>
              <a:off x="3409950" y="2614898"/>
              <a:ext cx="1308320" cy="64225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 name="iṡļîďé">
            <a:extLst>
              <a:ext uri="{FF2B5EF4-FFF2-40B4-BE49-F238E27FC236}">
                <a16:creationId xmlns:a16="http://schemas.microsoft.com/office/drawing/2014/main" id="{6EE25542-AEF5-6942-B99D-7383AB2ED69A}"/>
              </a:ext>
            </a:extLst>
          </p:cNvPr>
          <p:cNvGrpSpPr/>
          <p:nvPr/>
        </p:nvGrpSpPr>
        <p:grpSpPr>
          <a:xfrm>
            <a:off x="673100" y="4485511"/>
            <a:ext cx="3776635" cy="405364"/>
            <a:chOff x="673100" y="4576217"/>
            <a:chExt cx="3776635" cy="405364"/>
          </a:xfrm>
        </p:grpSpPr>
        <p:cxnSp>
          <p:nvCxnSpPr>
            <p:cNvPr id="17" name="直接连接符 74">
              <a:extLst>
                <a:ext uri="{FF2B5EF4-FFF2-40B4-BE49-F238E27FC236}">
                  <a16:creationId xmlns:a16="http://schemas.microsoft.com/office/drawing/2014/main" id="{609B33A6-F248-A848-AA97-7B607CD50F3B}"/>
                </a:ext>
              </a:extLst>
            </p:cNvPr>
            <p:cNvCxnSpPr/>
            <p:nvPr/>
          </p:nvCxnSpPr>
          <p:spPr>
            <a:xfrm flipV="1">
              <a:off x="673100" y="4981581"/>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75">
              <a:extLst>
                <a:ext uri="{FF2B5EF4-FFF2-40B4-BE49-F238E27FC236}">
                  <a16:creationId xmlns:a16="http://schemas.microsoft.com/office/drawing/2014/main" id="{E0BB6658-008D-5F4D-95AA-B02354DC8148}"/>
                </a:ext>
              </a:extLst>
            </p:cNvPr>
            <p:cNvCxnSpPr>
              <a:endCxn id="54" idx="1"/>
            </p:cNvCxnSpPr>
            <p:nvPr/>
          </p:nvCxnSpPr>
          <p:spPr>
            <a:xfrm flipV="1">
              <a:off x="3409950" y="4576217"/>
              <a:ext cx="1039785" cy="405364"/>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9" name="iŝḻiḓé">
            <a:extLst>
              <a:ext uri="{FF2B5EF4-FFF2-40B4-BE49-F238E27FC236}">
                <a16:creationId xmlns:a16="http://schemas.microsoft.com/office/drawing/2014/main" id="{C8DD920C-9AD3-994B-9270-2F82F1546ABB}"/>
              </a:ext>
            </a:extLst>
          </p:cNvPr>
          <p:cNvGrpSpPr/>
          <p:nvPr/>
        </p:nvGrpSpPr>
        <p:grpSpPr>
          <a:xfrm>
            <a:off x="7047290" y="4571711"/>
            <a:ext cx="4471610" cy="396912"/>
            <a:chOff x="7047290" y="4584669"/>
            <a:chExt cx="4471610" cy="396912"/>
          </a:xfrm>
        </p:grpSpPr>
        <p:cxnSp>
          <p:nvCxnSpPr>
            <p:cNvPr id="20" name="直接连接符 72">
              <a:extLst>
                <a:ext uri="{FF2B5EF4-FFF2-40B4-BE49-F238E27FC236}">
                  <a16:creationId xmlns:a16="http://schemas.microsoft.com/office/drawing/2014/main" id="{D9E67CD0-59D3-6D4B-9BF0-FD05E1A3BB13}"/>
                </a:ext>
              </a:extLst>
            </p:cNvPr>
            <p:cNvCxnSpPr/>
            <p:nvPr/>
          </p:nvCxnSpPr>
          <p:spPr>
            <a:xfrm flipH="1" flipV="1">
              <a:off x="8782050" y="4981581"/>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73">
              <a:extLst>
                <a:ext uri="{FF2B5EF4-FFF2-40B4-BE49-F238E27FC236}">
                  <a16:creationId xmlns:a16="http://schemas.microsoft.com/office/drawing/2014/main" id="{6637D1FE-FF96-A245-AD8B-3FF6F598CB3D}"/>
                </a:ext>
              </a:extLst>
            </p:cNvPr>
            <p:cNvCxnSpPr>
              <a:endCxn id="56" idx="7"/>
            </p:cNvCxnSpPr>
            <p:nvPr/>
          </p:nvCxnSpPr>
          <p:spPr>
            <a:xfrm flipH="1" flipV="1">
              <a:off x="7047290" y="4584669"/>
              <a:ext cx="1734761" cy="39691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22" name="iṡḷiďe">
            <a:extLst>
              <a:ext uri="{FF2B5EF4-FFF2-40B4-BE49-F238E27FC236}">
                <a16:creationId xmlns:a16="http://schemas.microsoft.com/office/drawing/2014/main" id="{F37DC78F-922F-4A43-90A9-423C0A7216B0}"/>
              </a:ext>
            </a:extLst>
          </p:cNvPr>
          <p:cNvGrpSpPr/>
          <p:nvPr/>
        </p:nvGrpSpPr>
        <p:grpSpPr>
          <a:xfrm>
            <a:off x="4137629" y="1446352"/>
            <a:ext cx="3916742" cy="5398690"/>
            <a:chOff x="4137629" y="1459310"/>
            <a:chExt cx="3916742" cy="5398690"/>
          </a:xfrm>
        </p:grpSpPr>
        <p:sp>
          <p:nvSpPr>
            <p:cNvPr id="23" name="ïŝľiḑê">
              <a:extLst>
                <a:ext uri="{FF2B5EF4-FFF2-40B4-BE49-F238E27FC236}">
                  <a16:creationId xmlns:a16="http://schemas.microsoft.com/office/drawing/2014/main" id="{690B30F1-A843-FE48-B2CC-14E6D0E6C9D7}"/>
                </a:ext>
              </a:extLst>
            </p:cNvPr>
            <p:cNvSpPr/>
            <p:nvPr/>
          </p:nvSpPr>
          <p:spPr>
            <a:xfrm>
              <a:off x="5000184" y="3426520"/>
              <a:ext cx="1548195" cy="3431480"/>
            </a:xfrm>
            <a:custGeom>
              <a:avLst/>
              <a:gdLst>
                <a:gd name="connsiteX0" fmla="*/ 913735 w 1548195"/>
                <a:gd name="connsiteY0" fmla="*/ 0 h 3431480"/>
                <a:gd name="connsiteX1" fmla="*/ 917483 w 1548195"/>
                <a:gd name="connsiteY1" fmla="*/ 937 h 3431480"/>
                <a:gd name="connsiteX2" fmla="*/ 921232 w 1548195"/>
                <a:gd name="connsiteY2" fmla="*/ 2812 h 3431480"/>
                <a:gd name="connsiteX3" fmla="*/ 924044 w 1548195"/>
                <a:gd name="connsiteY3" fmla="*/ 5625 h 3431480"/>
                <a:gd name="connsiteX4" fmla="*/ 924981 w 1548195"/>
                <a:gd name="connsiteY4" fmla="*/ 10312 h 3431480"/>
                <a:gd name="connsiteX5" fmla="*/ 929667 w 1548195"/>
                <a:gd name="connsiteY5" fmla="*/ 89058 h 3431480"/>
                <a:gd name="connsiteX6" fmla="*/ 926855 w 1548195"/>
                <a:gd name="connsiteY6" fmla="*/ 167804 h 3431480"/>
                <a:gd name="connsiteX7" fmla="*/ 918421 w 1548195"/>
                <a:gd name="connsiteY7" fmla="*/ 246550 h 3431480"/>
                <a:gd name="connsiteX8" fmla="*/ 905300 w 1548195"/>
                <a:gd name="connsiteY8" fmla="*/ 326233 h 3431480"/>
                <a:gd name="connsiteX9" fmla="*/ 886557 w 1548195"/>
                <a:gd name="connsiteY9" fmla="*/ 405916 h 3431480"/>
                <a:gd name="connsiteX10" fmla="*/ 864066 w 1548195"/>
                <a:gd name="connsiteY10" fmla="*/ 485599 h 3431480"/>
                <a:gd name="connsiteX11" fmla="*/ 838762 w 1548195"/>
                <a:gd name="connsiteY11" fmla="*/ 566220 h 3431480"/>
                <a:gd name="connsiteX12" fmla="*/ 808773 w 1548195"/>
                <a:gd name="connsiteY12" fmla="*/ 648716 h 3431480"/>
                <a:gd name="connsiteX13" fmla="*/ 777846 w 1548195"/>
                <a:gd name="connsiteY13" fmla="*/ 731211 h 3431480"/>
                <a:gd name="connsiteX14" fmla="*/ 810647 w 1548195"/>
                <a:gd name="connsiteY14" fmla="*/ 698401 h 3431480"/>
                <a:gd name="connsiteX15" fmla="*/ 845322 w 1548195"/>
                <a:gd name="connsiteY15" fmla="*/ 662777 h 3431480"/>
                <a:gd name="connsiteX16" fmla="*/ 881871 w 1548195"/>
                <a:gd name="connsiteY16" fmla="*/ 627155 h 3431480"/>
                <a:gd name="connsiteX17" fmla="*/ 916546 w 1548195"/>
                <a:gd name="connsiteY17" fmla="*/ 588719 h 3431480"/>
                <a:gd name="connsiteX18" fmla="*/ 950284 w 1548195"/>
                <a:gd name="connsiteY18" fmla="*/ 549346 h 3431480"/>
                <a:gd name="connsiteX19" fmla="*/ 981211 w 1548195"/>
                <a:gd name="connsiteY19" fmla="*/ 509036 h 3431480"/>
                <a:gd name="connsiteX20" fmla="*/ 1010263 w 1548195"/>
                <a:gd name="connsiteY20" fmla="*/ 467788 h 3431480"/>
                <a:gd name="connsiteX21" fmla="*/ 1036503 w 1548195"/>
                <a:gd name="connsiteY21" fmla="*/ 427478 h 3431480"/>
                <a:gd name="connsiteX22" fmla="*/ 1056184 w 1548195"/>
                <a:gd name="connsiteY22" fmla="*/ 385292 h 3431480"/>
                <a:gd name="connsiteX23" fmla="*/ 1072115 w 1548195"/>
                <a:gd name="connsiteY23" fmla="*/ 344982 h 3431480"/>
                <a:gd name="connsiteX24" fmla="*/ 1083361 w 1548195"/>
                <a:gd name="connsiteY24" fmla="*/ 304671 h 3431480"/>
                <a:gd name="connsiteX25" fmla="*/ 1086173 w 1548195"/>
                <a:gd name="connsiteY25" fmla="*/ 263423 h 3431480"/>
                <a:gd name="connsiteX26" fmla="*/ 1083361 w 1548195"/>
                <a:gd name="connsiteY26" fmla="*/ 230613 h 3431480"/>
                <a:gd name="connsiteX27" fmla="*/ 1074927 w 1548195"/>
                <a:gd name="connsiteY27" fmla="*/ 199677 h 3431480"/>
                <a:gd name="connsiteX28" fmla="*/ 1061807 w 1548195"/>
                <a:gd name="connsiteY28" fmla="*/ 169678 h 3431480"/>
                <a:gd name="connsiteX29" fmla="*/ 1042127 w 1548195"/>
                <a:gd name="connsiteY29" fmla="*/ 140618 h 3431480"/>
                <a:gd name="connsiteX30" fmla="*/ 1016823 w 1548195"/>
                <a:gd name="connsiteY30" fmla="*/ 113431 h 3431480"/>
                <a:gd name="connsiteX31" fmla="*/ 1014949 w 1548195"/>
                <a:gd name="connsiteY31" fmla="*/ 109682 h 3431480"/>
                <a:gd name="connsiteX32" fmla="*/ 1013074 w 1548195"/>
                <a:gd name="connsiteY32" fmla="*/ 105932 h 3431480"/>
                <a:gd name="connsiteX33" fmla="*/ 1013074 w 1548195"/>
                <a:gd name="connsiteY33" fmla="*/ 102182 h 3431480"/>
                <a:gd name="connsiteX34" fmla="*/ 1015886 w 1548195"/>
                <a:gd name="connsiteY34" fmla="*/ 98432 h 3431480"/>
                <a:gd name="connsiteX35" fmla="*/ 1018698 w 1548195"/>
                <a:gd name="connsiteY35" fmla="*/ 96558 h 3431480"/>
                <a:gd name="connsiteX36" fmla="*/ 1020572 w 1548195"/>
                <a:gd name="connsiteY36" fmla="*/ 95620 h 3431480"/>
                <a:gd name="connsiteX37" fmla="*/ 1024320 w 1548195"/>
                <a:gd name="connsiteY37" fmla="*/ 93745 h 3431480"/>
                <a:gd name="connsiteX38" fmla="*/ 1028069 w 1548195"/>
                <a:gd name="connsiteY38" fmla="*/ 95620 h 3431480"/>
                <a:gd name="connsiteX39" fmla="*/ 1029944 w 1548195"/>
                <a:gd name="connsiteY39" fmla="*/ 96558 h 3431480"/>
                <a:gd name="connsiteX40" fmla="*/ 1061807 w 1548195"/>
                <a:gd name="connsiteY40" fmla="*/ 122806 h 3431480"/>
                <a:gd name="connsiteX41" fmla="*/ 1086173 w 1548195"/>
                <a:gd name="connsiteY41" fmla="*/ 151867 h 3431480"/>
                <a:gd name="connsiteX42" fmla="*/ 1105854 w 1548195"/>
                <a:gd name="connsiteY42" fmla="*/ 182803 h 3431480"/>
                <a:gd name="connsiteX43" fmla="*/ 1119911 w 1548195"/>
                <a:gd name="connsiteY43" fmla="*/ 215614 h 3431480"/>
                <a:gd name="connsiteX44" fmla="*/ 1128346 w 1548195"/>
                <a:gd name="connsiteY44" fmla="*/ 252174 h 3431480"/>
                <a:gd name="connsiteX45" fmla="*/ 1131157 w 1548195"/>
                <a:gd name="connsiteY45" fmla="*/ 293422 h 3431480"/>
                <a:gd name="connsiteX46" fmla="*/ 1126471 w 1548195"/>
                <a:gd name="connsiteY46" fmla="*/ 335607 h 3431480"/>
                <a:gd name="connsiteX47" fmla="*/ 1116163 w 1548195"/>
                <a:gd name="connsiteY47" fmla="*/ 376855 h 3431480"/>
                <a:gd name="connsiteX48" fmla="*/ 1102105 w 1548195"/>
                <a:gd name="connsiteY48" fmla="*/ 418103 h 3431480"/>
                <a:gd name="connsiteX49" fmla="*/ 1085236 w 1548195"/>
                <a:gd name="connsiteY49" fmla="*/ 458414 h 3431480"/>
                <a:gd name="connsiteX50" fmla="*/ 1063681 w 1548195"/>
                <a:gd name="connsiteY50" fmla="*/ 497786 h 3431480"/>
                <a:gd name="connsiteX51" fmla="*/ 1041189 w 1548195"/>
                <a:gd name="connsiteY51" fmla="*/ 535284 h 3431480"/>
                <a:gd name="connsiteX52" fmla="*/ 1018698 w 1548195"/>
                <a:gd name="connsiteY52" fmla="*/ 569970 h 3431480"/>
                <a:gd name="connsiteX53" fmla="*/ 994331 w 1548195"/>
                <a:gd name="connsiteY53" fmla="*/ 601843 h 3431480"/>
                <a:gd name="connsiteX54" fmla="*/ 926855 w 1548195"/>
                <a:gd name="connsiteY54" fmla="*/ 687151 h 3431480"/>
                <a:gd name="connsiteX55" fmla="*/ 881871 w 1548195"/>
                <a:gd name="connsiteY55" fmla="*/ 744336 h 3431480"/>
                <a:gd name="connsiteX56" fmla="*/ 836888 w 1548195"/>
                <a:gd name="connsiteY56" fmla="*/ 801520 h 3431480"/>
                <a:gd name="connsiteX57" fmla="*/ 795652 w 1548195"/>
                <a:gd name="connsiteY57" fmla="*/ 858704 h 3431480"/>
                <a:gd name="connsiteX58" fmla="*/ 754417 w 1548195"/>
                <a:gd name="connsiteY58" fmla="*/ 915889 h 3431480"/>
                <a:gd name="connsiteX59" fmla="*/ 717868 w 1548195"/>
                <a:gd name="connsiteY59" fmla="*/ 972136 h 3431480"/>
                <a:gd name="connsiteX60" fmla="*/ 684130 w 1548195"/>
                <a:gd name="connsiteY60" fmla="*/ 1029321 h 3431480"/>
                <a:gd name="connsiteX61" fmla="*/ 655078 w 1548195"/>
                <a:gd name="connsiteY61" fmla="*/ 1088380 h 3431480"/>
                <a:gd name="connsiteX62" fmla="*/ 630711 w 1548195"/>
                <a:gd name="connsiteY62" fmla="*/ 1146502 h 3431480"/>
                <a:gd name="connsiteX63" fmla="*/ 611968 w 1548195"/>
                <a:gd name="connsiteY63" fmla="*/ 1206499 h 3431480"/>
                <a:gd name="connsiteX64" fmla="*/ 598848 w 1548195"/>
                <a:gd name="connsiteY64" fmla="*/ 1267433 h 3431480"/>
                <a:gd name="connsiteX65" fmla="*/ 591351 w 1548195"/>
                <a:gd name="connsiteY65" fmla="*/ 1337742 h 3431480"/>
                <a:gd name="connsiteX66" fmla="*/ 593225 w 1548195"/>
                <a:gd name="connsiteY66" fmla="*/ 1407113 h 3431480"/>
                <a:gd name="connsiteX67" fmla="*/ 601660 w 1548195"/>
                <a:gd name="connsiteY67" fmla="*/ 1473672 h 3431480"/>
                <a:gd name="connsiteX68" fmla="*/ 616654 w 1548195"/>
                <a:gd name="connsiteY68" fmla="*/ 1540231 h 3431480"/>
                <a:gd name="connsiteX69" fmla="*/ 639146 w 1548195"/>
                <a:gd name="connsiteY69" fmla="*/ 1605853 h 3431480"/>
                <a:gd name="connsiteX70" fmla="*/ 671010 w 1548195"/>
                <a:gd name="connsiteY70" fmla="*/ 1668662 h 3431480"/>
                <a:gd name="connsiteX71" fmla="*/ 709434 w 1548195"/>
                <a:gd name="connsiteY71" fmla="*/ 1732409 h 3431480"/>
                <a:gd name="connsiteX72" fmla="*/ 755354 w 1548195"/>
                <a:gd name="connsiteY72" fmla="*/ 1794280 h 3431480"/>
                <a:gd name="connsiteX73" fmla="*/ 809710 w 1548195"/>
                <a:gd name="connsiteY73" fmla="*/ 1855215 h 3431480"/>
                <a:gd name="connsiteX74" fmla="*/ 872500 w 1548195"/>
                <a:gd name="connsiteY74" fmla="*/ 1915211 h 3431480"/>
                <a:gd name="connsiteX75" fmla="*/ 963405 w 1548195"/>
                <a:gd name="connsiteY75" fmla="*/ 1995832 h 3431480"/>
                <a:gd name="connsiteX76" fmla="*/ 1014949 w 1548195"/>
                <a:gd name="connsiteY76" fmla="*/ 2041768 h 3431480"/>
                <a:gd name="connsiteX77" fmla="*/ 1064618 w 1548195"/>
                <a:gd name="connsiteY77" fmla="*/ 2086765 h 3431480"/>
                <a:gd name="connsiteX78" fmla="*/ 1115225 w 1548195"/>
                <a:gd name="connsiteY78" fmla="*/ 2133637 h 3431480"/>
                <a:gd name="connsiteX79" fmla="*/ 1163021 w 1548195"/>
                <a:gd name="connsiteY79" fmla="*/ 2180510 h 3431480"/>
                <a:gd name="connsiteX80" fmla="*/ 1208005 w 1548195"/>
                <a:gd name="connsiteY80" fmla="*/ 2226445 h 3431480"/>
                <a:gd name="connsiteX81" fmla="*/ 1249240 w 1548195"/>
                <a:gd name="connsiteY81" fmla="*/ 2276130 h 3431480"/>
                <a:gd name="connsiteX82" fmla="*/ 1287663 w 1548195"/>
                <a:gd name="connsiteY82" fmla="*/ 2324878 h 3431480"/>
                <a:gd name="connsiteX83" fmla="*/ 1321401 w 1548195"/>
                <a:gd name="connsiteY83" fmla="*/ 2374563 h 3431480"/>
                <a:gd name="connsiteX84" fmla="*/ 1349516 w 1548195"/>
                <a:gd name="connsiteY84" fmla="*/ 2426122 h 3431480"/>
                <a:gd name="connsiteX85" fmla="*/ 1371071 w 1548195"/>
                <a:gd name="connsiteY85" fmla="*/ 2478620 h 3431480"/>
                <a:gd name="connsiteX86" fmla="*/ 1394500 w 1548195"/>
                <a:gd name="connsiteY86" fmla="*/ 2396124 h 3431480"/>
                <a:gd name="connsiteX87" fmla="*/ 1412306 w 1548195"/>
                <a:gd name="connsiteY87" fmla="*/ 2315503 h 3431480"/>
                <a:gd name="connsiteX88" fmla="*/ 1423552 w 1548195"/>
                <a:gd name="connsiteY88" fmla="*/ 2234882 h 3431480"/>
                <a:gd name="connsiteX89" fmla="*/ 1428238 w 1548195"/>
                <a:gd name="connsiteY89" fmla="*/ 2157074 h 3431480"/>
                <a:gd name="connsiteX90" fmla="*/ 1427301 w 1548195"/>
                <a:gd name="connsiteY90" fmla="*/ 2080203 h 3431480"/>
                <a:gd name="connsiteX91" fmla="*/ 1418866 w 1548195"/>
                <a:gd name="connsiteY91" fmla="*/ 2004270 h 3431480"/>
                <a:gd name="connsiteX92" fmla="*/ 1403872 w 1548195"/>
                <a:gd name="connsiteY92" fmla="*/ 1930211 h 3431480"/>
                <a:gd name="connsiteX93" fmla="*/ 1384191 w 1548195"/>
                <a:gd name="connsiteY93" fmla="*/ 1858027 h 3431480"/>
                <a:gd name="connsiteX94" fmla="*/ 1356076 w 1548195"/>
                <a:gd name="connsiteY94" fmla="*/ 1785844 h 3431480"/>
                <a:gd name="connsiteX95" fmla="*/ 1303595 w 1548195"/>
                <a:gd name="connsiteY95" fmla="*/ 1667725 h 3431480"/>
                <a:gd name="connsiteX96" fmla="*/ 1248303 w 1548195"/>
                <a:gd name="connsiteY96" fmla="*/ 1551481 h 3431480"/>
                <a:gd name="connsiteX97" fmla="*/ 1192072 w 1548195"/>
                <a:gd name="connsiteY97" fmla="*/ 1429612 h 3431480"/>
                <a:gd name="connsiteX98" fmla="*/ 1180827 w 1548195"/>
                <a:gd name="connsiteY98" fmla="*/ 1406176 h 3431480"/>
                <a:gd name="connsiteX99" fmla="*/ 1169581 w 1548195"/>
                <a:gd name="connsiteY99" fmla="*/ 1380865 h 3431480"/>
                <a:gd name="connsiteX100" fmla="*/ 1159272 w 1548195"/>
                <a:gd name="connsiteY100" fmla="*/ 1353679 h 3431480"/>
                <a:gd name="connsiteX101" fmla="*/ 1151775 w 1548195"/>
                <a:gd name="connsiteY101" fmla="*/ 1325555 h 3431480"/>
                <a:gd name="connsiteX102" fmla="*/ 1145214 w 1548195"/>
                <a:gd name="connsiteY102" fmla="*/ 1298369 h 3431480"/>
                <a:gd name="connsiteX103" fmla="*/ 1141466 w 1548195"/>
                <a:gd name="connsiteY103" fmla="*/ 1271183 h 3431480"/>
                <a:gd name="connsiteX104" fmla="*/ 1143340 w 1548195"/>
                <a:gd name="connsiteY104" fmla="*/ 1242122 h 3431480"/>
                <a:gd name="connsiteX105" fmla="*/ 1148963 w 1548195"/>
                <a:gd name="connsiteY105" fmla="*/ 1214936 h 3431480"/>
                <a:gd name="connsiteX106" fmla="*/ 1159272 w 1548195"/>
                <a:gd name="connsiteY106" fmla="*/ 1188687 h 3431480"/>
                <a:gd name="connsiteX107" fmla="*/ 1178015 w 1548195"/>
                <a:gd name="connsiteY107" fmla="*/ 1162439 h 3431480"/>
                <a:gd name="connsiteX108" fmla="*/ 1201444 w 1548195"/>
                <a:gd name="connsiteY108" fmla="*/ 1137128 h 3431480"/>
                <a:gd name="connsiteX109" fmla="*/ 1205193 w 1548195"/>
                <a:gd name="connsiteY109" fmla="*/ 1134315 h 3431480"/>
                <a:gd name="connsiteX110" fmla="*/ 1208005 w 1548195"/>
                <a:gd name="connsiteY110" fmla="*/ 1134315 h 3431480"/>
                <a:gd name="connsiteX111" fmla="*/ 1210816 w 1548195"/>
                <a:gd name="connsiteY111" fmla="*/ 1134315 h 3431480"/>
                <a:gd name="connsiteX112" fmla="*/ 1214564 w 1548195"/>
                <a:gd name="connsiteY112" fmla="*/ 1136190 h 3431480"/>
                <a:gd name="connsiteX113" fmla="*/ 1217376 w 1548195"/>
                <a:gd name="connsiteY113" fmla="*/ 1138065 h 3431480"/>
                <a:gd name="connsiteX114" fmla="*/ 1218313 w 1548195"/>
                <a:gd name="connsiteY114" fmla="*/ 1140878 h 3431480"/>
                <a:gd name="connsiteX115" fmla="*/ 1219251 w 1548195"/>
                <a:gd name="connsiteY115" fmla="*/ 1142752 h 3431480"/>
                <a:gd name="connsiteX116" fmla="*/ 1219251 w 1548195"/>
                <a:gd name="connsiteY116" fmla="*/ 1146502 h 3431480"/>
                <a:gd name="connsiteX117" fmla="*/ 1218313 w 1548195"/>
                <a:gd name="connsiteY117" fmla="*/ 1150252 h 3431480"/>
                <a:gd name="connsiteX118" fmla="*/ 1217376 w 1548195"/>
                <a:gd name="connsiteY118" fmla="*/ 1153064 h 3431480"/>
                <a:gd name="connsiteX119" fmla="*/ 1197696 w 1548195"/>
                <a:gd name="connsiteY119" fmla="*/ 1175563 h 3431480"/>
                <a:gd name="connsiteX120" fmla="*/ 1187387 w 1548195"/>
                <a:gd name="connsiteY120" fmla="*/ 1200874 h 3431480"/>
                <a:gd name="connsiteX121" fmla="*/ 1180827 w 1548195"/>
                <a:gd name="connsiteY121" fmla="*/ 1225248 h 3431480"/>
                <a:gd name="connsiteX122" fmla="*/ 1180827 w 1548195"/>
                <a:gd name="connsiteY122" fmla="*/ 1253372 h 3431480"/>
                <a:gd name="connsiteX123" fmla="*/ 1184576 w 1548195"/>
                <a:gd name="connsiteY123" fmla="*/ 1280558 h 3431480"/>
                <a:gd name="connsiteX124" fmla="*/ 1193010 w 1548195"/>
                <a:gd name="connsiteY124" fmla="*/ 1309619 h 3431480"/>
                <a:gd name="connsiteX125" fmla="*/ 1204256 w 1548195"/>
                <a:gd name="connsiteY125" fmla="*/ 1336805 h 3431480"/>
                <a:gd name="connsiteX126" fmla="*/ 1216439 w 1548195"/>
                <a:gd name="connsiteY126" fmla="*/ 1364928 h 3431480"/>
                <a:gd name="connsiteX127" fmla="*/ 1230496 w 1548195"/>
                <a:gd name="connsiteY127" fmla="*/ 1393989 h 3431480"/>
                <a:gd name="connsiteX128" fmla="*/ 1246428 w 1548195"/>
                <a:gd name="connsiteY128" fmla="*/ 1421175 h 3431480"/>
                <a:gd name="connsiteX129" fmla="*/ 1261423 w 1548195"/>
                <a:gd name="connsiteY129" fmla="*/ 1447424 h 3431480"/>
                <a:gd name="connsiteX130" fmla="*/ 1276417 w 1548195"/>
                <a:gd name="connsiteY130" fmla="*/ 1473672 h 3431480"/>
                <a:gd name="connsiteX131" fmla="*/ 1290475 w 1548195"/>
                <a:gd name="connsiteY131" fmla="*/ 1498046 h 3431480"/>
                <a:gd name="connsiteX132" fmla="*/ 1330773 w 1548195"/>
                <a:gd name="connsiteY132" fmla="*/ 1574917 h 3431480"/>
                <a:gd name="connsiteX133" fmla="*/ 1372008 w 1548195"/>
                <a:gd name="connsiteY133" fmla="*/ 1651788 h 3431480"/>
                <a:gd name="connsiteX134" fmla="*/ 1411369 w 1548195"/>
                <a:gd name="connsiteY134" fmla="*/ 1730534 h 3431480"/>
                <a:gd name="connsiteX135" fmla="*/ 1446981 w 1548195"/>
                <a:gd name="connsiteY135" fmla="*/ 1810217 h 3431480"/>
                <a:gd name="connsiteX136" fmla="*/ 1479782 w 1548195"/>
                <a:gd name="connsiteY136" fmla="*/ 1889900 h 3431480"/>
                <a:gd name="connsiteX137" fmla="*/ 1506960 w 1548195"/>
                <a:gd name="connsiteY137" fmla="*/ 1969584 h 3431480"/>
                <a:gd name="connsiteX138" fmla="*/ 1528515 w 1548195"/>
                <a:gd name="connsiteY138" fmla="*/ 2051142 h 3431480"/>
                <a:gd name="connsiteX139" fmla="*/ 1543509 w 1548195"/>
                <a:gd name="connsiteY139" fmla="*/ 2133637 h 3431480"/>
                <a:gd name="connsiteX140" fmla="*/ 1548195 w 1548195"/>
                <a:gd name="connsiteY140" fmla="*/ 2208633 h 3431480"/>
                <a:gd name="connsiteX141" fmla="*/ 1545384 w 1548195"/>
                <a:gd name="connsiteY141" fmla="*/ 2282692 h 3431480"/>
                <a:gd name="connsiteX142" fmla="*/ 1536949 w 1548195"/>
                <a:gd name="connsiteY142" fmla="*/ 2356751 h 3431480"/>
                <a:gd name="connsiteX143" fmla="*/ 1522892 w 1548195"/>
                <a:gd name="connsiteY143" fmla="*/ 2429872 h 3431480"/>
                <a:gd name="connsiteX144" fmla="*/ 1504148 w 1548195"/>
                <a:gd name="connsiteY144" fmla="*/ 2500181 h 3431480"/>
                <a:gd name="connsiteX145" fmla="*/ 1480719 w 1548195"/>
                <a:gd name="connsiteY145" fmla="*/ 2570490 h 3431480"/>
                <a:gd name="connsiteX146" fmla="*/ 1455416 w 1548195"/>
                <a:gd name="connsiteY146" fmla="*/ 2638923 h 3431480"/>
                <a:gd name="connsiteX147" fmla="*/ 1428238 w 1548195"/>
                <a:gd name="connsiteY147" fmla="*/ 2706420 h 3431480"/>
                <a:gd name="connsiteX148" fmla="*/ 1401060 w 1548195"/>
                <a:gd name="connsiteY148" fmla="*/ 2770167 h 3431480"/>
                <a:gd name="connsiteX149" fmla="*/ 1342019 w 1548195"/>
                <a:gd name="connsiteY149" fmla="*/ 2895785 h 3431480"/>
                <a:gd name="connsiteX150" fmla="*/ 1277355 w 1548195"/>
                <a:gd name="connsiteY150" fmla="*/ 3017654 h 3431480"/>
                <a:gd name="connsiteX151" fmla="*/ 1206130 w 1548195"/>
                <a:gd name="connsiteY151" fmla="*/ 3137647 h 3431480"/>
                <a:gd name="connsiteX152" fmla="*/ 1131157 w 1548195"/>
                <a:gd name="connsiteY152" fmla="*/ 3255766 h 3431480"/>
                <a:gd name="connsiteX153" fmla="*/ 1094982 w 1548195"/>
                <a:gd name="connsiteY153" fmla="*/ 3305221 h 3431480"/>
                <a:gd name="connsiteX154" fmla="*/ 1102717 w 1548195"/>
                <a:gd name="connsiteY154" fmla="*/ 3305624 h 3431480"/>
                <a:gd name="connsiteX155" fmla="*/ 1479876 w 1548195"/>
                <a:gd name="connsiteY155" fmla="*/ 3415685 h 3431480"/>
                <a:gd name="connsiteX156" fmla="*/ 1503115 w 1548195"/>
                <a:gd name="connsiteY156" fmla="*/ 3431480 h 3431480"/>
                <a:gd name="connsiteX157" fmla="*/ 376899 w 1548195"/>
                <a:gd name="connsiteY157" fmla="*/ 3431480 h 3431480"/>
                <a:gd name="connsiteX158" fmla="*/ 400138 w 1548195"/>
                <a:gd name="connsiteY158" fmla="*/ 3415685 h 3431480"/>
                <a:gd name="connsiteX159" fmla="*/ 777297 w 1548195"/>
                <a:gd name="connsiteY159" fmla="*/ 3305624 h 3431480"/>
                <a:gd name="connsiteX160" fmla="*/ 846821 w 1548195"/>
                <a:gd name="connsiteY160" fmla="*/ 3302007 h 3431480"/>
                <a:gd name="connsiteX161" fmla="*/ 850945 w 1548195"/>
                <a:gd name="connsiteY161" fmla="*/ 3296076 h 3431480"/>
                <a:gd name="connsiteX162" fmla="*/ 886557 w 1548195"/>
                <a:gd name="connsiteY162" fmla="*/ 3247329 h 3431480"/>
                <a:gd name="connsiteX163" fmla="*/ 925918 w 1548195"/>
                <a:gd name="connsiteY163" fmla="*/ 3192020 h 3431480"/>
                <a:gd name="connsiteX164" fmla="*/ 964342 w 1548195"/>
                <a:gd name="connsiteY164" fmla="*/ 3137647 h 3431480"/>
                <a:gd name="connsiteX165" fmla="*/ 1002765 w 1548195"/>
                <a:gd name="connsiteY165" fmla="*/ 3082338 h 3431480"/>
                <a:gd name="connsiteX166" fmla="*/ 1038378 w 1548195"/>
                <a:gd name="connsiteY166" fmla="*/ 3027028 h 3431480"/>
                <a:gd name="connsiteX167" fmla="*/ 1073053 w 1548195"/>
                <a:gd name="connsiteY167" fmla="*/ 2970781 h 3431480"/>
                <a:gd name="connsiteX168" fmla="*/ 1104916 w 1548195"/>
                <a:gd name="connsiteY168" fmla="*/ 2915471 h 3431480"/>
                <a:gd name="connsiteX169" fmla="*/ 1133031 w 1548195"/>
                <a:gd name="connsiteY169" fmla="*/ 2859224 h 3431480"/>
                <a:gd name="connsiteX170" fmla="*/ 1157398 w 1548195"/>
                <a:gd name="connsiteY170" fmla="*/ 2802977 h 3431480"/>
                <a:gd name="connsiteX171" fmla="*/ 1176141 w 1548195"/>
                <a:gd name="connsiteY171" fmla="*/ 2745793 h 3431480"/>
                <a:gd name="connsiteX172" fmla="*/ 1191135 w 1548195"/>
                <a:gd name="connsiteY172" fmla="*/ 2689546 h 3431480"/>
                <a:gd name="connsiteX173" fmla="*/ 1199570 w 1548195"/>
                <a:gd name="connsiteY173" fmla="*/ 2631424 h 3431480"/>
                <a:gd name="connsiteX174" fmla="*/ 1201444 w 1548195"/>
                <a:gd name="connsiteY174" fmla="*/ 2574240 h 3431480"/>
                <a:gd name="connsiteX175" fmla="*/ 1196759 w 1548195"/>
                <a:gd name="connsiteY175" fmla="*/ 2517055 h 3431480"/>
                <a:gd name="connsiteX176" fmla="*/ 1184576 w 1548195"/>
                <a:gd name="connsiteY176" fmla="*/ 2459871 h 3431480"/>
                <a:gd name="connsiteX177" fmla="*/ 1166769 w 1548195"/>
                <a:gd name="connsiteY177" fmla="*/ 2408311 h 3431480"/>
                <a:gd name="connsiteX178" fmla="*/ 1143340 w 1548195"/>
                <a:gd name="connsiteY178" fmla="*/ 2359563 h 3431480"/>
                <a:gd name="connsiteX179" fmla="*/ 1111477 w 1548195"/>
                <a:gd name="connsiteY179" fmla="*/ 2310816 h 3431480"/>
                <a:gd name="connsiteX180" fmla="*/ 1076802 w 1548195"/>
                <a:gd name="connsiteY180" fmla="*/ 2263006 h 3431480"/>
                <a:gd name="connsiteX181" fmla="*/ 1037440 w 1548195"/>
                <a:gd name="connsiteY181" fmla="*/ 2216133 h 3431480"/>
                <a:gd name="connsiteX182" fmla="*/ 994331 w 1548195"/>
                <a:gd name="connsiteY182" fmla="*/ 2171135 h 3431480"/>
                <a:gd name="connsiteX183" fmla="*/ 948410 w 1548195"/>
                <a:gd name="connsiteY183" fmla="*/ 2125201 h 3431480"/>
                <a:gd name="connsiteX184" fmla="*/ 900615 w 1548195"/>
                <a:gd name="connsiteY184" fmla="*/ 2081140 h 3431480"/>
                <a:gd name="connsiteX185" fmla="*/ 851882 w 1548195"/>
                <a:gd name="connsiteY185" fmla="*/ 2037080 h 3431480"/>
                <a:gd name="connsiteX186" fmla="*/ 802213 w 1548195"/>
                <a:gd name="connsiteY186" fmla="*/ 1993020 h 3431480"/>
                <a:gd name="connsiteX187" fmla="*/ 744109 w 1548195"/>
                <a:gd name="connsiteY187" fmla="*/ 1940522 h 3431480"/>
                <a:gd name="connsiteX188" fmla="*/ 685067 w 1548195"/>
                <a:gd name="connsiteY188" fmla="*/ 1887088 h 3431480"/>
                <a:gd name="connsiteX189" fmla="*/ 628837 w 1548195"/>
                <a:gd name="connsiteY189" fmla="*/ 1833653 h 3431480"/>
                <a:gd name="connsiteX190" fmla="*/ 576356 w 1548195"/>
                <a:gd name="connsiteY190" fmla="*/ 1778344 h 3431480"/>
                <a:gd name="connsiteX191" fmla="*/ 528561 w 1548195"/>
                <a:gd name="connsiteY191" fmla="*/ 1723034 h 3431480"/>
                <a:gd name="connsiteX192" fmla="*/ 484514 w 1548195"/>
                <a:gd name="connsiteY192" fmla="*/ 1664912 h 3431480"/>
                <a:gd name="connsiteX193" fmla="*/ 454525 w 1548195"/>
                <a:gd name="connsiteY193" fmla="*/ 1615227 h 3431480"/>
                <a:gd name="connsiteX194" fmla="*/ 430158 w 1548195"/>
                <a:gd name="connsiteY194" fmla="*/ 1563667 h 3431480"/>
                <a:gd name="connsiteX195" fmla="*/ 408604 w 1548195"/>
                <a:gd name="connsiteY195" fmla="*/ 1511170 h 3431480"/>
                <a:gd name="connsiteX196" fmla="*/ 388923 w 1548195"/>
                <a:gd name="connsiteY196" fmla="*/ 1457736 h 3431480"/>
                <a:gd name="connsiteX197" fmla="*/ 372054 w 1548195"/>
                <a:gd name="connsiteY197" fmla="*/ 1405238 h 3431480"/>
                <a:gd name="connsiteX198" fmla="*/ 358934 w 1548195"/>
                <a:gd name="connsiteY198" fmla="*/ 1363990 h 3431480"/>
                <a:gd name="connsiteX199" fmla="*/ 345814 w 1548195"/>
                <a:gd name="connsiteY199" fmla="*/ 1323680 h 3431480"/>
                <a:gd name="connsiteX200" fmla="*/ 329881 w 1548195"/>
                <a:gd name="connsiteY200" fmla="*/ 1283370 h 3431480"/>
                <a:gd name="connsiteX201" fmla="*/ 314887 w 1548195"/>
                <a:gd name="connsiteY201" fmla="*/ 1244934 h 3431480"/>
                <a:gd name="connsiteX202" fmla="*/ 295206 w 1548195"/>
                <a:gd name="connsiteY202" fmla="*/ 1205561 h 3431480"/>
                <a:gd name="connsiteX203" fmla="*/ 275526 w 1548195"/>
                <a:gd name="connsiteY203" fmla="*/ 1168063 h 3431480"/>
                <a:gd name="connsiteX204" fmla="*/ 251160 w 1548195"/>
                <a:gd name="connsiteY204" fmla="*/ 1131503 h 3431480"/>
                <a:gd name="connsiteX205" fmla="*/ 222107 w 1548195"/>
                <a:gd name="connsiteY205" fmla="*/ 1096817 h 3431480"/>
                <a:gd name="connsiteX206" fmla="*/ 190244 w 1548195"/>
                <a:gd name="connsiteY206" fmla="*/ 1062132 h 3431480"/>
                <a:gd name="connsiteX207" fmla="*/ 152758 w 1548195"/>
                <a:gd name="connsiteY207" fmla="*/ 1028383 h 3431480"/>
                <a:gd name="connsiteX208" fmla="*/ 109648 w 1548195"/>
                <a:gd name="connsiteY208" fmla="*/ 997448 h 3431480"/>
                <a:gd name="connsiteX209" fmla="*/ 61853 w 1548195"/>
                <a:gd name="connsiteY209" fmla="*/ 967449 h 3431480"/>
                <a:gd name="connsiteX210" fmla="*/ 5622 w 1548195"/>
                <a:gd name="connsiteY210" fmla="*/ 938388 h 3431480"/>
                <a:gd name="connsiteX211" fmla="*/ 2811 w 1548195"/>
                <a:gd name="connsiteY211" fmla="*/ 936513 h 3431480"/>
                <a:gd name="connsiteX212" fmla="*/ 937 w 1548195"/>
                <a:gd name="connsiteY212" fmla="*/ 932763 h 3431480"/>
                <a:gd name="connsiteX213" fmla="*/ 0 w 1548195"/>
                <a:gd name="connsiteY213" fmla="*/ 928076 h 3431480"/>
                <a:gd name="connsiteX214" fmla="*/ 937 w 1548195"/>
                <a:gd name="connsiteY214" fmla="*/ 924326 h 3431480"/>
                <a:gd name="connsiteX215" fmla="*/ 1874 w 1548195"/>
                <a:gd name="connsiteY215" fmla="*/ 922452 h 3431480"/>
                <a:gd name="connsiteX216" fmla="*/ 4685 w 1548195"/>
                <a:gd name="connsiteY216" fmla="*/ 919639 h 3431480"/>
                <a:gd name="connsiteX217" fmla="*/ 7497 w 1548195"/>
                <a:gd name="connsiteY217" fmla="*/ 918702 h 3431480"/>
                <a:gd name="connsiteX218" fmla="*/ 11246 w 1548195"/>
                <a:gd name="connsiteY218" fmla="*/ 917764 h 3431480"/>
                <a:gd name="connsiteX219" fmla="*/ 14057 w 1548195"/>
                <a:gd name="connsiteY219" fmla="*/ 918702 h 3431480"/>
                <a:gd name="connsiteX220" fmla="*/ 74036 w 1548195"/>
                <a:gd name="connsiteY220" fmla="*/ 942138 h 3431480"/>
                <a:gd name="connsiteX221" fmla="*/ 127454 w 1548195"/>
                <a:gd name="connsiteY221" fmla="*/ 970261 h 3431480"/>
                <a:gd name="connsiteX222" fmla="*/ 174312 w 1548195"/>
                <a:gd name="connsiteY222" fmla="*/ 998385 h 3431480"/>
                <a:gd name="connsiteX223" fmla="*/ 216485 w 1548195"/>
                <a:gd name="connsiteY223" fmla="*/ 1028383 h 3431480"/>
                <a:gd name="connsiteX224" fmla="*/ 253971 w 1548195"/>
                <a:gd name="connsiteY224" fmla="*/ 1060257 h 3431480"/>
                <a:gd name="connsiteX225" fmla="*/ 285835 w 1548195"/>
                <a:gd name="connsiteY225" fmla="*/ 1094942 h 3431480"/>
                <a:gd name="connsiteX226" fmla="*/ 314887 w 1548195"/>
                <a:gd name="connsiteY226" fmla="*/ 1129628 h 3431480"/>
                <a:gd name="connsiteX227" fmla="*/ 341127 w 1548195"/>
                <a:gd name="connsiteY227" fmla="*/ 1166189 h 3431480"/>
                <a:gd name="connsiteX228" fmla="*/ 363619 w 1548195"/>
                <a:gd name="connsiteY228" fmla="*/ 1202749 h 3431480"/>
                <a:gd name="connsiteX229" fmla="*/ 384237 w 1548195"/>
                <a:gd name="connsiteY229" fmla="*/ 1240247 h 3431480"/>
                <a:gd name="connsiteX230" fmla="*/ 402044 w 1548195"/>
                <a:gd name="connsiteY230" fmla="*/ 1277745 h 3431480"/>
                <a:gd name="connsiteX231" fmla="*/ 419850 w 1548195"/>
                <a:gd name="connsiteY231" fmla="*/ 1316181 h 3431480"/>
                <a:gd name="connsiteX232" fmla="*/ 436719 w 1548195"/>
                <a:gd name="connsiteY232" fmla="*/ 1354616 h 3431480"/>
                <a:gd name="connsiteX233" fmla="*/ 465771 w 1548195"/>
                <a:gd name="connsiteY233" fmla="*/ 1418363 h 3431480"/>
                <a:gd name="connsiteX234" fmla="*/ 465771 w 1548195"/>
                <a:gd name="connsiteY234" fmla="*/ 1344304 h 3431480"/>
                <a:gd name="connsiteX235" fmla="*/ 473268 w 1548195"/>
                <a:gd name="connsiteY235" fmla="*/ 1270245 h 3431480"/>
                <a:gd name="connsiteX236" fmla="*/ 486388 w 1548195"/>
                <a:gd name="connsiteY236" fmla="*/ 1195249 h 3431480"/>
                <a:gd name="connsiteX237" fmla="*/ 504194 w 1548195"/>
                <a:gd name="connsiteY237" fmla="*/ 1123066 h 3431480"/>
                <a:gd name="connsiteX238" fmla="*/ 526686 w 1548195"/>
                <a:gd name="connsiteY238" fmla="*/ 1049945 h 3431480"/>
                <a:gd name="connsiteX239" fmla="*/ 554802 w 1548195"/>
                <a:gd name="connsiteY239" fmla="*/ 976823 h 3431480"/>
                <a:gd name="connsiteX240" fmla="*/ 584790 w 1548195"/>
                <a:gd name="connsiteY240" fmla="*/ 905577 h 3431480"/>
                <a:gd name="connsiteX241" fmla="*/ 616654 w 1548195"/>
                <a:gd name="connsiteY241" fmla="*/ 833393 h 3431480"/>
                <a:gd name="connsiteX242" fmla="*/ 650392 w 1548195"/>
                <a:gd name="connsiteY242" fmla="*/ 763085 h 3431480"/>
                <a:gd name="connsiteX243" fmla="*/ 685067 w 1548195"/>
                <a:gd name="connsiteY243" fmla="*/ 692776 h 3431480"/>
                <a:gd name="connsiteX244" fmla="*/ 719742 w 1548195"/>
                <a:gd name="connsiteY244" fmla="*/ 618717 h 3431480"/>
                <a:gd name="connsiteX245" fmla="*/ 755354 w 1548195"/>
                <a:gd name="connsiteY245" fmla="*/ 543721 h 3431480"/>
                <a:gd name="connsiteX246" fmla="*/ 789092 w 1548195"/>
                <a:gd name="connsiteY246" fmla="*/ 469663 h 3431480"/>
                <a:gd name="connsiteX247" fmla="*/ 819082 w 1548195"/>
                <a:gd name="connsiteY247" fmla="*/ 393729 h 3431480"/>
                <a:gd name="connsiteX248" fmla="*/ 847196 w 1548195"/>
                <a:gd name="connsiteY248" fmla="*/ 317796 h 3431480"/>
                <a:gd name="connsiteX249" fmla="*/ 870625 w 1548195"/>
                <a:gd name="connsiteY249" fmla="*/ 240925 h 3431480"/>
                <a:gd name="connsiteX250" fmla="*/ 887495 w 1548195"/>
                <a:gd name="connsiteY250" fmla="*/ 164991 h 3431480"/>
                <a:gd name="connsiteX251" fmla="*/ 899678 w 1548195"/>
                <a:gd name="connsiteY251" fmla="*/ 88120 h 3431480"/>
                <a:gd name="connsiteX252" fmla="*/ 903426 w 1548195"/>
                <a:gd name="connsiteY252" fmla="*/ 11249 h 3431480"/>
                <a:gd name="connsiteX253" fmla="*/ 904363 w 1548195"/>
                <a:gd name="connsiteY253" fmla="*/ 6562 h 3431480"/>
                <a:gd name="connsiteX254" fmla="*/ 905300 w 1548195"/>
                <a:gd name="connsiteY254" fmla="*/ 2812 h 3431480"/>
                <a:gd name="connsiteX255" fmla="*/ 909049 w 1548195"/>
                <a:gd name="connsiteY255" fmla="*/ 937 h 34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548195" h="3431480">
                  <a:moveTo>
                    <a:pt x="913735" y="0"/>
                  </a:moveTo>
                  <a:lnTo>
                    <a:pt x="917483" y="937"/>
                  </a:lnTo>
                  <a:lnTo>
                    <a:pt x="921232" y="2812"/>
                  </a:lnTo>
                  <a:lnTo>
                    <a:pt x="924044" y="5625"/>
                  </a:lnTo>
                  <a:lnTo>
                    <a:pt x="924981" y="10312"/>
                  </a:lnTo>
                  <a:lnTo>
                    <a:pt x="929667" y="89058"/>
                  </a:lnTo>
                  <a:lnTo>
                    <a:pt x="926855" y="167804"/>
                  </a:lnTo>
                  <a:lnTo>
                    <a:pt x="918421" y="246550"/>
                  </a:lnTo>
                  <a:lnTo>
                    <a:pt x="905300" y="326233"/>
                  </a:lnTo>
                  <a:lnTo>
                    <a:pt x="886557" y="405916"/>
                  </a:lnTo>
                  <a:lnTo>
                    <a:pt x="864066" y="485599"/>
                  </a:lnTo>
                  <a:lnTo>
                    <a:pt x="838762" y="566220"/>
                  </a:lnTo>
                  <a:lnTo>
                    <a:pt x="808773" y="648716"/>
                  </a:lnTo>
                  <a:lnTo>
                    <a:pt x="777846" y="731211"/>
                  </a:lnTo>
                  <a:lnTo>
                    <a:pt x="810647" y="698401"/>
                  </a:lnTo>
                  <a:lnTo>
                    <a:pt x="845322" y="662777"/>
                  </a:lnTo>
                  <a:lnTo>
                    <a:pt x="881871" y="627155"/>
                  </a:lnTo>
                  <a:lnTo>
                    <a:pt x="916546" y="588719"/>
                  </a:lnTo>
                  <a:lnTo>
                    <a:pt x="950284" y="549346"/>
                  </a:lnTo>
                  <a:lnTo>
                    <a:pt x="981211" y="509036"/>
                  </a:lnTo>
                  <a:lnTo>
                    <a:pt x="1010263" y="467788"/>
                  </a:lnTo>
                  <a:lnTo>
                    <a:pt x="1036503" y="427478"/>
                  </a:lnTo>
                  <a:lnTo>
                    <a:pt x="1056184" y="385292"/>
                  </a:lnTo>
                  <a:lnTo>
                    <a:pt x="1072115" y="344982"/>
                  </a:lnTo>
                  <a:lnTo>
                    <a:pt x="1083361" y="304671"/>
                  </a:lnTo>
                  <a:lnTo>
                    <a:pt x="1086173" y="263423"/>
                  </a:lnTo>
                  <a:lnTo>
                    <a:pt x="1083361" y="230613"/>
                  </a:lnTo>
                  <a:lnTo>
                    <a:pt x="1074927" y="199677"/>
                  </a:lnTo>
                  <a:lnTo>
                    <a:pt x="1061807" y="169678"/>
                  </a:lnTo>
                  <a:lnTo>
                    <a:pt x="1042127" y="140618"/>
                  </a:lnTo>
                  <a:lnTo>
                    <a:pt x="1016823" y="113431"/>
                  </a:lnTo>
                  <a:lnTo>
                    <a:pt x="1014949" y="109682"/>
                  </a:lnTo>
                  <a:lnTo>
                    <a:pt x="1013074" y="105932"/>
                  </a:lnTo>
                  <a:lnTo>
                    <a:pt x="1013074" y="102182"/>
                  </a:lnTo>
                  <a:lnTo>
                    <a:pt x="1015886" y="98432"/>
                  </a:lnTo>
                  <a:lnTo>
                    <a:pt x="1018698" y="96558"/>
                  </a:lnTo>
                  <a:lnTo>
                    <a:pt x="1020572" y="95620"/>
                  </a:lnTo>
                  <a:lnTo>
                    <a:pt x="1024320" y="93745"/>
                  </a:lnTo>
                  <a:lnTo>
                    <a:pt x="1028069" y="95620"/>
                  </a:lnTo>
                  <a:lnTo>
                    <a:pt x="1029944" y="96558"/>
                  </a:lnTo>
                  <a:lnTo>
                    <a:pt x="1061807" y="122806"/>
                  </a:lnTo>
                  <a:lnTo>
                    <a:pt x="1086173" y="151867"/>
                  </a:lnTo>
                  <a:lnTo>
                    <a:pt x="1105854" y="182803"/>
                  </a:lnTo>
                  <a:lnTo>
                    <a:pt x="1119911" y="215614"/>
                  </a:lnTo>
                  <a:lnTo>
                    <a:pt x="1128346" y="252174"/>
                  </a:lnTo>
                  <a:lnTo>
                    <a:pt x="1131157" y="293422"/>
                  </a:lnTo>
                  <a:lnTo>
                    <a:pt x="1126471" y="335607"/>
                  </a:lnTo>
                  <a:lnTo>
                    <a:pt x="1116163" y="376855"/>
                  </a:lnTo>
                  <a:lnTo>
                    <a:pt x="1102105" y="418103"/>
                  </a:lnTo>
                  <a:lnTo>
                    <a:pt x="1085236" y="458414"/>
                  </a:lnTo>
                  <a:lnTo>
                    <a:pt x="1063681" y="497786"/>
                  </a:lnTo>
                  <a:lnTo>
                    <a:pt x="1041189" y="535284"/>
                  </a:lnTo>
                  <a:lnTo>
                    <a:pt x="1018698" y="569970"/>
                  </a:lnTo>
                  <a:lnTo>
                    <a:pt x="994331" y="601843"/>
                  </a:lnTo>
                  <a:lnTo>
                    <a:pt x="926855" y="687151"/>
                  </a:lnTo>
                  <a:lnTo>
                    <a:pt x="881871" y="744336"/>
                  </a:lnTo>
                  <a:lnTo>
                    <a:pt x="836888" y="801520"/>
                  </a:lnTo>
                  <a:lnTo>
                    <a:pt x="795652" y="858704"/>
                  </a:lnTo>
                  <a:lnTo>
                    <a:pt x="754417" y="915889"/>
                  </a:lnTo>
                  <a:lnTo>
                    <a:pt x="717868" y="972136"/>
                  </a:lnTo>
                  <a:lnTo>
                    <a:pt x="684130" y="1029321"/>
                  </a:lnTo>
                  <a:lnTo>
                    <a:pt x="655078" y="1088380"/>
                  </a:lnTo>
                  <a:lnTo>
                    <a:pt x="630711" y="1146502"/>
                  </a:lnTo>
                  <a:lnTo>
                    <a:pt x="611968" y="1206499"/>
                  </a:lnTo>
                  <a:lnTo>
                    <a:pt x="598848" y="1267433"/>
                  </a:lnTo>
                  <a:lnTo>
                    <a:pt x="591351" y="1337742"/>
                  </a:lnTo>
                  <a:lnTo>
                    <a:pt x="593225" y="1407113"/>
                  </a:lnTo>
                  <a:lnTo>
                    <a:pt x="601660" y="1473672"/>
                  </a:lnTo>
                  <a:lnTo>
                    <a:pt x="616654" y="1540231"/>
                  </a:lnTo>
                  <a:lnTo>
                    <a:pt x="639146" y="1605853"/>
                  </a:lnTo>
                  <a:lnTo>
                    <a:pt x="671010" y="1668662"/>
                  </a:lnTo>
                  <a:lnTo>
                    <a:pt x="709434" y="1732409"/>
                  </a:lnTo>
                  <a:lnTo>
                    <a:pt x="755354" y="1794280"/>
                  </a:lnTo>
                  <a:lnTo>
                    <a:pt x="809710" y="1855215"/>
                  </a:lnTo>
                  <a:lnTo>
                    <a:pt x="872500" y="1915211"/>
                  </a:lnTo>
                  <a:lnTo>
                    <a:pt x="963405" y="1995832"/>
                  </a:lnTo>
                  <a:lnTo>
                    <a:pt x="1014949" y="2041768"/>
                  </a:lnTo>
                  <a:lnTo>
                    <a:pt x="1064618" y="2086765"/>
                  </a:lnTo>
                  <a:lnTo>
                    <a:pt x="1115225" y="2133637"/>
                  </a:lnTo>
                  <a:lnTo>
                    <a:pt x="1163021" y="2180510"/>
                  </a:lnTo>
                  <a:lnTo>
                    <a:pt x="1208005" y="2226445"/>
                  </a:lnTo>
                  <a:lnTo>
                    <a:pt x="1249240" y="2276130"/>
                  </a:lnTo>
                  <a:lnTo>
                    <a:pt x="1287663" y="2324878"/>
                  </a:lnTo>
                  <a:lnTo>
                    <a:pt x="1321401" y="2374563"/>
                  </a:lnTo>
                  <a:lnTo>
                    <a:pt x="1349516" y="2426122"/>
                  </a:lnTo>
                  <a:lnTo>
                    <a:pt x="1371071" y="2478620"/>
                  </a:lnTo>
                  <a:lnTo>
                    <a:pt x="1394500" y="2396124"/>
                  </a:lnTo>
                  <a:lnTo>
                    <a:pt x="1412306" y="2315503"/>
                  </a:lnTo>
                  <a:lnTo>
                    <a:pt x="1423552" y="2234882"/>
                  </a:lnTo>
                  <a:lnTo>
                    <a:pt x="1428238" y="2157074"/>
                  </a:lnTo>
                  <a:lnTo>
                    <a:pt x="1427301" y="2080203"/>
                  </a:lnTo>
                  <a:lnTo>
                    <a:pt x="1418866" y="2004270"/>
                  </a:lnTo>
                  <a:lnTo>
                    <a:pt x="1403872" y="1930211"/>
                  </a:lnTo>
                  <a:lnTo>
                    <a:pt x="1384191" y="1858027"/>
                  </a:lnTo>
                  <a:lnTo>
                    <a:pt x="1356076" y="1785844"/>
                  </a:lnTo>
                  <a:lnTo>
                    <a:pt x="1303595" y="1667725"/>
                  </a:lnTo>
                  <a:lnTo>
                    <a:pt x="1248303" y="1551481"/>
                  </a:lnTo>
                  <a:lnTo>
                    <a:pt x="1192072" y="1429612"/>
                  </a:lnTo>
                  <a:lnTo>
                    <a:pt x="1180827" y="1406176"/>
                  </a:lnTo>
                  <a:lnTo>
                    <a:pt x="1169581" y="1380865"/>
                  </a:lnTo>
                  <a:lnTo>
                    <a:pt x="1159272" y="1353679"/>
                  </a:lnTo>
                  <a:lnTo>
                    <a:pt x="1151775" y="1325555"/>
                  </a:lnTo>
                  <a:lnTo>
                    <a:pt x="1145214" y="1298369"/>
                  </a:lnTo>
                  <a:lnTo>
                    <a:pt x="1141466" y="1271183"/>
                  </a:lnTo>
                  <a:lnTo>
                    <a:pt x="1143340" y="1242122"/>
                  </a:lnTo>
                  <a:lnTo>
                    <a:pt x="1148963" y="1214936"/>
                  </a:lnTo>
                  <a:lnTo>
                    <a:pt x="1159272" y="1188687"/>
                  </a:lnTo>
                  <a:lnTo>
                    <a:pt x="1178015" y="1162439"/>
                  </a:lnTo>
                  <a:lnTo>
                    <a:pt x="1201444" y="1137128"/>
                  </a:lnTo>
                  <a:lnTo>
                    <a:pt x="1205193" y="1134315"/>
                  </a:lnTo>
                  <a:lnTo>
                    <a:pt x="1208005" y="1134315"/>
                  </a:lnTo>
                  <a:lnTo>
                    <a:pt x="1210816" y="1134315"/>
                  </a:lnTo>
                  <a:lnTo>
                    <a:pt x="1214564" y="1136190"/>
                  </a:lnTo>
                  <a:lnTo>
                    <a:pt x="1217376" y="1138065"/>
                  </a:lnTo>
                  <a:lnTo>
                    <a:pt x="1218313" y="1140878"/>
                  </a:lnTo>
                  <a:lnTo>
                    <a:pt x="1219251" y="1142752"/>
                  </a:lnTo>
                  <a:lnTo>
                    <a:pt x="1219251" y="1146502"/>
                  </a:lnTo>
                  <a:lnTo>
                    <a:pt x="1218313" y="1150252"/>
                  </a:lnTo>
                  <a:lnTo>
                    <a:pt x="1217376" y="1153064"/>
                  </a:lnTo>
                  <a:lnTo>
                    <a:pt x="1197696" y="1175563"/>
                  </a:lnTo>
                  <a:lnTo>
                    <a:pt x="1187387" y="1200874"/>
                  </a:lnTo>
                  <a:lnTo>
                    <a:pt x="1180827" y="1225248"/>
                  </a:lnTo>
                  <a:lnTo>
                    <a:pt x="1180827" y="1253372"/>
                  </a:lnTo>
                  <a:lnTo>
                    <a:pt x="1184576" y="1280558"/>
                  </a:lnTo>
                  <a:lnTo>
                    <a:pt x="1193010" y="1309619"/>
                  </a:lnTo>
                  <a:lnTo>
                    <a:pt x="1204256" y="1336805"/>
                  </a:lnTo>
                  <a:lnTo>
                    <a:pt x="1216439" y="1364928"/>
                  </a:lnTo>
                  <a:lnTo>
                    <a:pt x="1230496" y="1393989"/>
                  </a:lnTo>
                  <a:lnTo>
                    <a:pt x="1246428" y="1421175"/>
                  </a:lnTo>
                  <a:lnTo>
                    <a:pt x="1261423" y="1447424"/>
                  </a:lnTo>
                  <a:lnTo>
                    <a:pt x="1276417" y="1473672"/>
                  </a:lnTo>
                  <a:lnTo>
                    <a:pt x="1290475" y="1498046"/>
                  </a:lnTo>
                  <a:lnTo>
                    <a:pt x="1330773" y="1574917"/>
                  </a:lnTo>
                  <a:lnTo>
                    <a:pt x="1372008" y="1651788"/>
                  </a:lnTo>
                  <a:lnTo>
                    <a:pt x="1411369" y="1730534"/>
                  </a:lnTo>
                  <a:lnTo>
                    <a:pt x="1446981" y="1810217"/>
                  </a:lnTo>
                  <a:lnTo>
                    <a:pt x="1479782" y="1889900"/>
                  </a:lnTo>
                  <a:lnTo>
                    <a:pt x="1506960" y="1969584"/>
                  </a:lnTo>
                  <a:lnTo>
                    <a:pt x="1528515" y="2051142"/>
                  </a:lnTo>
                  <a:lnTo>
                    <a:pt x="1543509" y="2133637"/>
                  </a:lnTo>
                  <a:lnTo>
                    <a:pt x="1548195" y="2208633"/>
                  </a:lnTo>
                  <a:lnTo>
                    <a:pt x="1545384" y="2282692"/>
                  </a:lnTo>
                  <a:lnTo>
                    <a:pt x="1536949" y="2356751"/>
                  </a:lnTo>
                  <a:lnTo>
                    <a:pt x="1522892" y="2429872"/>
                  </a:lnTo>
                  <a:lnTo>
                    <a:pt x="1504148" y="2500181"/>
                  </a:lnTo>
                  <a:lnTo>
                    <a:pt x="1480719" y="2570490"/>
                  </a:lnTo>
                  <a:lnTo>
                    <a:pt x="1455416" y="2638923"/>
                  </a:lnTo>
                  <a:lnTo>
                    <a:pt x="1428238" y="2706420"/>
                  </a:lnTo>
                  <a:lnTo>
                    <a:pt x="1401060" y="2770167"/>
                  </a:lnTo>
                  <a:lnTo>
                    <a:pt x="1342019" y="2895785"/>
                  </a:lnTo>
                  <a:lnTo>
                    <a:pt x="1277355" y="3017654"/>
                  </a:lnTo>
                  <a:lnTo>
                    <a:pt x="1206130" y="3137647"/>
                  </a:lnTo>
                  <a:lnTo>
                    <a:pt x="1131157" y="3255766"/>
                  </a:lnTo>
                  <a:lnTo>
                    <a:pt x="1094982" y="3305221"/>
                  </a:lnTo>
                  <a:lnTo>
                    <a:pt x="1102717" y="3305624"/>
                  </a:lnTo>
                  <a:cubicBezTo>
                    <a:pt x="1258736" y="3322199"/>
                    <a:pt x="1392126" y="3362053"/>
                    <a:pt x="1479876" y="3415685"/>
                  </a:cubicBezTo>
                  <a:lnTo>
                    <a:pt x="1503115" y="3431480"/>
                  </a:lnTo>
                  <a:lnTo>
                    <a:pt x="376899" y="3431480"/>
                  </a:lnTo>
                  <a:lnTo>
                    <a:pt x="400138" y="3415685"/>
                  </a:lnTo>
                  <a:cubicBezTo>
                    <a:pt x="487888" y="3362053"/>
                    <a:pt x="621278" y="3322199"/>
                    <a:pt x="777297" y="3305624"/>
                  </a:cubicBezTo>
                  <a:lnTo>
                    <a:pt x="846821" y="3302007"/>
                  </a:lnTo>
                  <a:lnTo>
                    <a:pt x="850945" y="3296076"/>
                  </a:lnTo>
                  <a:lnTo>
                    <a:pt x="886557" y="3247329"/>
                  </a:lnTo>
                  <a:lnTo>
                    <a:pt x="925918" y="3192020"/>
                  </a:lnTo>
                  <a:lnTo>
                    <a:pt x="964342" y="3137647"/>
                  </a:lnTo>
                  <a:lnTo>
                    <a:pt x="1002765" y="3082338"/>
                  </a:lnTo>
                  <a:lnTo>
                    <a:pt x="1038378" y="3027028"/>
                  </a:lnTo>
                  <a:lnTo>
                    <a:pt x="1073053" y="2970781"/>
                  </a:lnTo>
                  <a:lnTo>
                    <a:pt x="1104916" y="2915471"/>
                  </a:lnTo>
                  <a:lnTo>
                    <a:pt x="1133031" y="2859224"/>
                  </a:lnTo>
                  <a:lnTo>
                    <a:pt x="1157398" y="2802977"/>
                  </a:lnTo>
                  <a:lnTo>
                    <a:pt x="1176141" y="2745793"/>
                  </a:lnTo>
                  <a:lnTo>
                    <a:pt x="1191135" y="2689546"/>
                  </a:lnTo>
                  <a:lnTo>
                    <a:pt x="1199570" y="2631424"/>
                  </a:lnTo>
                  <a:lnTo>
                    <a:pt x="1201444" y="2574240"/>
                  </a:lnTo>
                  <a:lnTo>
                    <a:pt x="1196759" y="2517055"/>
                  </a:lnTo>
                  <a:lnTo>
                    <a:pt x="1184576" y="2459871"/>
                  </a:lnTo>
                  <a:lnTo>
                    <a:pt x="1166769" y="2408311"/>
                  </a:lnTo>
                  <a:lnTo>
                    <a:pt x="1143340" y="2359563"/>
                  </a:lnTo>
                  <a:lnTo>
                    <a:pt x="1111477" y="2310816"/>
                  </a:lnTo>
                  <a:lnTo>
                    <a:pt x="1076802" y="2263006"/>
                  </a:lnTo>
                  <a:lnTo>
                    <a:pt x="1037440" y="2216133"/>
                  </a:lnTo>
                  <a:lnTo>
                    <a:pt x="994331" y="2171135"/>
                  </a:lnTo>
                  <a:lnTo>
                    <a:pt x="948410" y="2125201"/>
                  </a:lnTo>
                  <a:lnTo>
                    <a:pt x="900615" y="2081140"/>
                  </a:lnTo>
                  <a:lnTo>
                    <a:pt x="851882" y="2037080"/>
                  </a:lnTo>
                  <a:lnTo>
                    <a:pt x="802213" y="1993020"/>
                  </a:lnTo>
                  <a:lnTo>
                    <a:pt x="744109" y="1940522"/>
                  </a:lnTo>
                  <a:lnTo>
                    <a:pt x="685067" y="1887088"/>
                  </a:lnTo>
                  <a:lnTo>
                    <a:pt x="628837" y="1833653"/>
                  </a:lnTo>
                  <a:lnTo>
                    <a:pt x="576356" y="1778344"/>
                  </a:lnTo>
                  <a:lnTo>
                    <a:pt x="528561" y="1723034"/>
                  </a:lnTo>
                  <a:lnTo>
                    <a:pt x="484514" y="1664912"/>
                  </a:lnTo>
                  <a:lnTo>
                    <a:pt x="454525" y="1615227"/>
                  </a:lnTo>
                  <a:lnTo>
                    <a:pt x="430158" y="1563667"/>
                  </a:lnTo>
                  <a:lnTo>
                    <a:pt x="408604" y="1511170"/>
                  </a:lnTo>
                  <a:lnTo>
                    <a:pt x="388923" y="1457736"/>
                  </a:lnTo>
                  <a:lnTo>
                    <a:pt x="372054" y="1405238"/>
                  </a:lnTo>
                  <a:lnTo>
                    <a:pt x="358934" y="1363990"/>
                  </a:lnTo>
                  <a:lnTo>
                    <a:pt x="345814" y="1323680"/>
                  </a:lnTo>
                  <a:lnTo>
                    <a:pt x="329881" y="1283370"/>
                  </a:lnTo>
                  <a:lnTo>
                    <a:pt x="314887" y="1244934"/>
                  </a:lnTo>
                  <a:lnTo>
                    <a:pt x="295206" y="1205561"/>
                  </a:lnTo>
                  <a:lnTo>
                    <a:pt x="275526" y="1168063"/>
                  </a:lnTo>
                  <a:lnTo>
                    <a:pt x="251160" y="1131503"/>
                  </a:lnTo>
                  <a:lnTo>
                    <a:pt x="222107" y="1096817"/>
                  </a:lnTo>
                  <a:lnTo>
                    <a:pt x="190244" y="1062132"/>
                  </a:lnTo>
                  <a:lnTo>
                    <a:pt x="152758" y="1028383"/>
                  </a:lnTo>
                  <a:lnTo>
                    <a:pt x="109648" y="997448"/>
                  </a:lnTo>
                  <a:lnTo>
                    <a:pt x="61853" y="967449"/>
                  </a:lnTo>
                  <a:lnTo>
                    <a:pt x="5622" y="938388"/>
                  </a:lnTo>
                  <a:lnTo>
                    <a:pt x="2811" y="936513"/>
                  </a:lnTo>
                  <a:lnTo>
                    <a:pt x="937" y="932763"/>
                  </a:lnTo>
                  <a:lnTo>
                    <a:pt x="0" y="928076"/>
                  </a:lnTo>
                  <a:lnTo>
                    <a:pt x="937" y="924326"/>
                  </a:lnTo>
                  <a:lnTo>
                    <a:pt x="1874" y="922452"/>
                  </a:lnTo>
                  <a:lnTo>
                    <a:pt x="4685" y="919639"/>
                  </a:lnTo>
                  <a:lnTo>
                    <a:pt x="7497" y="918702"/>
                  </a:lnTo>
                  <a:lnTo>
                    <a:pt x="11246" y="917764"/>
                  </a:lnTo>
                  <a:lnTo>
                    <a:pt x="14057" y="918702"/>
                  </a:lnTo>
                  <a:lnTo>
                    <a:pt x="74036" y="942138"/>
                  </a:lnTo>
                  <a:lnTo>
                    <a:pt x="127454" y="970261"/>
                  </a:lnTo>
                  <a:lnTo>
                    <a:pt x="174312" y="998385"/>
                  </a:lnTo>
                  <a:lnTo>
                    <a:pt x="216485" y="1028383"/>
                  </a:lnTo>
                  <a:lnTo>
                    <a:pt x="253971" y="1060257"/>
                  </a:lnTo>
                  <a:lnTo>
                    <a:pt x="285835" y="1094942"/>
                  </a:lnTo>
                  <a:lnTo>
                    <a:pt x="314887" y="1129628"/>
                  </a:lnTo>
                  <a:lnTo>
                    <a:pt x="341127" y="1166189"/>
                  </a:lnTo>
                  <a:lnTo>
                    <a:pt x="363619" y="1202749"/>
                  </a:lnTo>
                  <a:lnTo>
                    <a:pt x="384237" y="1240247"/>
                  </a:lnTo>
                  <a:lnTo>
                    <a:pt x="402044" y="1277745"/>
                  </a:lnTo>
                  <a:lnTo>
                    <a:pt x="419850" y="1316181"/>
                  </a:lnTo>
                  <a:lnTo>
                    <a:pt x="436719" y="1354616"/>
                  </a:lnTo>
                  <a:lnTo>
                    <a:pt x="465771" y="1418363"/>
                  </a:lnTo>
                  <a:lnTo>
                    <a:pt x="465771" y="1344304"/>
                  </a:lnTo>
                  <a:lnTo>
                    <a:pt x="473268" y="1270245"/>
                  </a:lnTo>
                  <a:lnTo>
                    <a:pt x="486388" y="1195249"/>
                  </a:lnTo>
                  <a:lnTo>
                    <a:pt x="504194" y="1123066"/>
                  </a:lnTo>
                  <a:lnTo>
                    <a:pt x="526686" y="1049945"/>
                  </a:lnTo>
                  <a:lnTo>
                    <a:pt x="554802" y="976823"/>
                  </a:lnTo>
                  <a:lnTo>
                    <a:pt x="584790" y="905577"/>
                  </a:lnTo>
                  <a:lnTo>
                    <a:pt x="616654" y="833393"/>
                  </a:lnTo>
                  <a:lnTo>
                    <a:pt x="650392" y="763085"/>
                  </a:lnTo>
                  <a:lnTo>
                    <a:pt x="685067" y="692776"/>
                  </a:lnTo>
                  <a:lnTo>
                    <a:pt x="719742" y="618717"/>
                  </a:lnTo>
                  <a:lnTo>
                    <a:pt x="755354" y="543721"/>
                  </a:lnTo>
                  <a:lnTo>
                    <a:pt x="789092" y="469663"/>
                  </a:lnTo>
                  <a:lnTo>
                    <a:pt x="819082" y="393729"/>
                  </a:lnTo>
                  <a:lnTo>
                    <a:pt x="847196" y="317796"/>
                  </a:lnTo>
                  <a:lnTo>
                    <a:pt x="870625" y="240925"/>
                  </a:lnTo>
                  <a:lnTo>
                    <a:pt x="887495" y="164991"/>
                  </a:lnTo>
                  <a:lnTo>
                    <a:pt x="899678" y="88120"/>
                  </a:lnTo>
                  <a:lnTo>
                    <a:pt x="903426" y="11249"/>
                  </a:lnTo>
                  <a:lnTo>
                    <a:pt x="904363" y="6562"/>
                  </a:lnTo>
                  <a:lnTo>
                    <a:pt x="905300" y="2812"/>
                  </a:lnTo>
                  <a:lnTo>
                    <a:pt x="909049" y="937"/>
                  </a:lnTo>
                  <a:close/>
                </a:path>
              </a:pathLst>
            </a:custGeom>
            <a:solidFill>
              <a:srgbClr val="8155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grpSp>
          <p:nvGrpSpPr>
            <p:cNvPr id="24" name="íŝlïḓê">
              <a:extLst>
                <a:ext uri="{FF2B5EF4-FFF2-40B4-BE49-F238E27FC236}">
                  <a16:creationId xmlns:a16="http://schemas.microsoft.com/office/drawing/2014/main" id="{53A42F19-AB1B-5A4C-AC4A-E08D4F107F9D}"/>
                </a:ext>
              </a:extLst>
            </p:cNvPr>
            <p:cNvGrpSpPr/>
            <p:nvPr/>
          </p:nvGrpSpPr>
          <p:grpSpPr>
            <a:xfrm>
              <a:off x="6248141" y="3955242"/>
              <a:ext cx="464039" cy="644030"/>
              <a:chOff x="6248141" y="3225587"/>
              <a:chExt cx="464039" cy="644030"/>
            </a:xfrm>
          </p:grpSpPr>
          <p:sp>
            <p:nvSpPr>
              <p:cNvPr id="78" name="iṡliďe">
                <a:extLst>
                  <a:ext uri="{FF2B5EF4-FFF2-40B4-BE49-F238E27FC236}">
                    <a16:creationId xmlns:a16="http://schemas.microsoft.com/office/drawing/2014/main" id="{93DB23E4-48AC-4A41-8274-A0F41EF056F2}"/>
                  </a:ext>
                </a:extLst>
              </p:cNvPr>
              <p:cNvSpPr/>
              <p:nvPr/>
            </p:nvSpPr>
            <p:spPr bwMode="auto">
              <a:xfrm>
                <a:off x="6248141" y="3225587"/>
                <a:ext cx="464039"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lnSpcReduction="1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9" name="íṡlide">
                <a:extLst>
                  <a:ext uri="{FF2B5EF4-FFF2-40B4-BE49-F238E27FC236}">
                    <a16:creationId xmlns:a16="http://schemas.microsoft.com/office/drawing/2014/main" id="{40F4740E-D3AE-D14F-AE47-3BA393FF0593}"/>
                  </a:ext>
                </a:extLst>
              </p:cNvPr>
              <p:cNvSpPr/>
              <p:nvPr/>
            </p:nvSpPr>
            <p:spPr bwMode="auto">
              <a:xfrm>
                <a:off x="6265015" y="3366205"/>
                <a:ext cx="421853"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9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5" name="ís1îďé">
              <a:extLst>
                <a:ext uri="{FF2B5EF4-FFF2-40B4-BE49-F238E27FC236}">
                  <a16:creationId xmlns:a16="http://schemas.microsoft.com/office/drawing/2014/main" id="{C59CA597-AC67-BB4B-8130-50A609F7D61A}"/>
                </a:ext>
              </a:extLst>
            </p:cNvPr>
            <p:cNvGrpSpPr/>
            <p:nvPr/>
          </p:nvGrpSpPr>
          <p:grpSpPr>
            <a:xfrm>
              <a:off x="4507296" y="4365856"/>
              <a:ext cx="753710" cy="303735"/>
              <a:chOff x="4507296" y="3636201"/>
              <a:chExt cx="753710" cy="303735"/>
            </a:xfrm>
          </p:grpSpPr>
          <p:sp>
            <p:nvSpPr>
              <p:cNvPr id="76" name="îŝḷiḋé">
                <a:extLst>
                  <a:ext uri="{FF2B5EF4-FFF2-40B4-BE49-F238E27FC236}">
                    <a16:creationId xmlns:a16="http://schemas.microsoft.com/office/drawing/2014/main" id="{763D8EEA-9092-DF43-BE6A-4D1C62903E8C}"/>
                  </a:ext>
                </a:extLst>
              </p:cNvPr>
              <p:cNvSpPr/>
              <p:nvPr/>
            </p:nvSpPr>
            <p:spPr bwMode="auto">
              <a:xfrm>
                <a:off x="4549480" y="3759945"/>
                <a:ext cx="711526" cy="179991"/>
              </a:xfrm>
              <a:custGeom>
                <a:avLst/>
                <a:gdLst>
                  <a:gd name="T0" fmla="*/ 0 w 759"/>
                  <a:gd name="T1" fmla="*/ 0 h 193"/>
                  <a:gd name="T2" fmla="*/ 51 w 759"/>
                  <a:gd name="T3" fmla="*/ 20 h 193"/>
                  <a:gd name="T4" fmla="*/ 106 w 759"/>
                  <a:gd name="T5" fmla="*/ 37 h 193"/>
                  <a:gd name="T6" fmla="*/ 161 w 759"/>
                  <a:gd name="T7" fmla="*/ 46 h 193"/>
                  <a:gd name="T8" fmla="*/ 216 w 759"/>
                  <a:gd name="T9" fmla="*/ 49 h 193"/>
                  <a:gd name="T10" fmla="*/ 273 w 759"/>
                  <a:gd name="T11" fmla="*/ 47 h 193"/>
                  <a:gd name="T12" fmla="*/ 328 w 759"/>
                  <a:gd name="T13" fmla="*/ 43 h 193"/>
                  <a:gd name="T14" fmla="*/ 383 w 759"/>
                  <a:gd name="T15" fmla="*/ 39 h 193"/>
                  <a:gd name="T16" fmla="*/ 438 w 759"/>
                  <a:gd name="T17" fmla="*/ 38 h 193"/>
                  <a:gd name="T18" fmla="*/ 493 w 759"/>
                  <a:gd name="T19" fmla="*/ 39 h 193"/>
                  <a:gd name="T20" fmla="*/ 549 w 759"/>
                  <a:gd name="T21" fmla="*/ 46 h 193"/>
                  <a:gd name="T22" fmla="*/ 594 w 759"/>
                  <a:gd name="T23" fmla="*/ 57 h 193"/>
                  <a:gd name="T24" fmla="*/ 638 w 759"/>
                  <a:gd name="T25" fmla="*/ 75 h 193"/>
                  <a:gd name="T26" fmla="*/ 681 w 759"/>
                  <a:gd name="T27" fmla="*/ 98 h 193"/>
                  <a:gd name="T28" fmla="*/ 722 w 759"/>
                  <a:gd name="T29" fmla="*/ 125 h 193"/>
                  <a:gd name="T30" fmla="*/ 759 w 759"/>
                  <a:gd name="T31" fmla="*/ 153 h 193"/>
                  <a:gd name="T32" fmla="*/ 725 w 759"/>
                  <a:gd name="T33" fmla="*/ 144 h 193"/>
                  <a:gd name="T34" fmla="*/ 691 w 759"/>
                  <a:gd name="T35" fmla="*/ 139 h 193"/>
                  <a:gd name="T36" fmla="*/ 655 w 759"/>
                  <a:gd name="T37" fmla="*/ 137 h 193"/>
                  <a:gd name="T38" fmla="*/ 620 w 759"/>
                  <a:gd name="T39" fmla="*/ 140 h 193"/>
                  <a:gd name="T40" fmla="*/ 585 w 759"/>
                  <a:gd name="T41" fmla="*/ 145 h 193"/>
                  <a:gd name="T42" fmla="*/ 551 w 759"/>
                  <a:gd name="T43" fmla="*/ 153 h 193"/>
                  <a:gd name="T44" fmla="*/ 500 w 759"/>
                  <a:gd name="T45" fmla="*/ 164 h 193"/>
                  <a:gd name="T46" fmla="*/ 450 w 759"/>
                  <a:gd name="T47" fmla="*/ 176 h 193"/>
                  <a:gd name="T48" fmla="*/ 401 w 759"/>
                  <a:gd name="T49" fmla="*/ 185 h 193"/>
                  <a:gd name="T50" fmla="*/ 349 w 759"/>
                  <a:gd name="T51" fmla="*/ 192 h 193"/>
                  <a:gd name="T52" fmla="*/ 297 w 759"/>
                  <a:gd name="T53" fmla="*/ 193 h 193"/>
                  <a:gd name="T54" fmla="*/ 251 w 759"/>
                  <a:gd name="T55" fmla="*/ 190 h 193"/>
                  <a:gd name="T56" fmla="*/ 206 w 759"/>
                  <a:gd name="T57" fmla="*/ 179 h 193"/>
                  <a:gd name="T58" fmla="*/ 163 w 759"/>
                  <a:gd name="T59" fmla="*/ 162 h 193"/>
                  <a:gd name="T60" fmla="*/ 123 w 759"/>
                  <a:gd name="T61" fmla="*/ 139 h 193"/>
                  <a:gd name="T62" fmla="*/ 86 w 759"/>
                  <a:gd name="T63" fmla="*/ 109 h 193"/>
                  <a:gd name="T64" fmla="*/ 53 w 759"/>
                  <a:gd name="T65" fmla="*/ 76 h 193"/>
                  <a:gd name="T66" fmla="*/ 23 w 759"/>
                  <a:gd name="T67" fmla="*/ 39 h 193"/>
                  <a:gd name="T68" fmla="*/ 0 w 759"/>
                  <a:gd name="T6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9" h="193">
                    <a:moveTo>
                      <a:pt x="0" y="0"/>
                    </a:moveTo>
                    <a:lnTo>
                      <a:pt x="51" y="20"/>
                    </a:lnTo>
                    <a:lnTo>
                      <a:pt x="106" y="37"/>
                    </a:lnTo>
                    <a:lnTo>
                      <a:pt x="161" y="46"/>
                    </a:lnTo>
                    <a:lnTo>
                      <a:pt x="216" y="49"/>
                    </a:lnTo>
                    <a:lnTo>
                      <a:pt x="273" y="47"/>
                    </a:lnTo>
                    <a:lnTo>
                      <a:pt x="328" y="43"/>
                    </a:lnTo>
                    <a:lnTo>
                      <a:pt x="383" y="39"/>
                    </a:lnTo>
                    <a:lnTo>
                      <a:pt x="438" y="38"/>
                    </a:lnTo>
                    <a:lnTo>
                      <a:pt x="493" y="39"/>
                    </a:lnTo>
                    <a:lnTo>
                      <a:pt x="549" y="46"/>
                    </a:lnTo>
                    <a:lnTo>
                      <a:pt x="594" y="57"/>
                    </a:lnTo>
                    <a:lnTo>
                      <a:pt x="638" y="75"/>
                    </a:lnTo>
                    <a:lnTo>
                      <a:pt x="681" y="98"/>
                    </a:lnTo>
                    <a:lnTo>
                      <a:pt x="722" y="125"/>
                    </a:lnTo>
                    <a:lnTo>
                      <a:pt x="759" y="153"/>
                    </a:lnTo>
                    <a:lnTo>
                      <a:pt x="725" y="144"/>
                    </a:lnTo>
                    <a:lnTo>
                      <a:pt x="691" y="139"/>
                    </a:lnTo>
                    <a:lnTo>
                      <a:pt x="655" y="137"/>
                    </a:lnTo>
                    <a:lnTo>
                      <a:pt x="620" y="140"/>
                    </a:lnTo>
                    <a:lnTo>
                      <a:pt x="585" y="145"/>
                    </a:lnTo>
                    <a:lnTo>
                      <a:pt x="551" y="153"/>
                    </a:lnTo>
                    <a:lnTo>
                      <a:pt x="500" y="164"/>
                    </a:lnTo>
                    <a:lnTo>
                      <a:pt x="450" y="176"/>
                    </a:lnTo>
                    <a:lnTo>
                      <a:pt x="401" y="185"/>
                    </a:lnTo>
                    <a:lnTo>
                      <a:pt x="349" y="192"/>
                    </a:lnTo>
                    <a:lnTo>
                      <a:pt x="297" y="193"/>
                    </a:lnTo>
                    <a:lnTo>
                      <a:pt x="251" y="190"/>
                    </a:lnTo>
                    <a:lnTo>
                      <a:pt x="206" y="179"/>
                    </a:lnTo>
                    <a:lnTo>
                      <a:pt x="163" y="162"/>
                    </a:lnTo>
                    <a:lnTo>
                      <a:pt x="123" y="139"/>
                    </a:lnTo>
                    <a:lnTo>
                      <a:pt x="86" y="109"/>
                    </a:lnTo>
                    <a:lnTo>
                      <a:pt x="53" y="76"/>
                    </a:lnTo>
                    <a:lnTo>
                      <a:pt x="23" y="39"/>
                    </a:lnTo>
                    <a:lnTo>
                      <a:pt x="0" y="0"/>
                    </a:lnTo>
                    <a:close/>
                  </a:path>
                </a:pathLst>
              </a:custGeom>
              <a:solidFill>
                <a:schemeClr val="accent3">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7" name="iṧlîḑé">
                <a:extLst>
                  <a:ext uri="{FF2B5EF4-FFF2-40B4-BE49-F238E27FC236}">
                    <a16:creationId xmlns:a16="http://schemas.microsoft.com/office/drawing/2014/main" id="{AC18AEE9-1975-E843-9967-0879F38D14DC}"/>
                  </a:ext>
                </a:extLst>
              </p:cNvPr>
              <p:cNvSpPr/>
              <p:nvPr/>
            </p:nvSpPr>
            <p:spPr bwMode="auto">
              <a:xfrm>
                <a:off x="4507296" y="3636201"/>
                <a:ext cx="641216" cy="177180"/>
              </a:xfrm>
              <a:custGeom>
                <a:avLst/>
                <a:gdLst>
                  <a:gd name="T0" fmla="*/ 361 w 684"/>
                  <a:gd name="T1" fmla="*/ 0 h 191"/>
                  <a:gd name="T2" fmla="*/ 403 w 684"/>
                  <a:gd name="T3" fmla="*/ 1 h 191"/>
                  <a:gd name="T4" fmla="*/ 444 w 684"/>
                  <a:gd name="T5" fmla="*/ 8 h 191"/>
                  <a:gd name="T6" fmla="*/ 484 w 684"/>
                  <a:gd name="T7" fmla="*/ 19 h 191"/>
                  <a:gd name="T8" fmla="*/ 523 w 684"/>
                  <a:gd name="T9" fmla="*/ 37 h 191"/>
                  <a:gd name="T10" fmla="*/ 560 w 684"/>
                  <a:gd name="T11" fmla="*/ 61 h 191"/>
                  <a:gd name="T12" fmla="*/ 606 w 684"/>
                  <a:gd name="T13" fmla="*/ 100 h 191"/>
                  <a:gd name="T14" fmla="*/ 649 w 684"/>
                  <a:gd name="T15" fmla="*/ 143 h 191"/>
                  <a:gd name="T16" fmla="*/ 684 w 684"/>
                  <a:gd name="T17" fmla="*/ 191 h 191"/>
                  <a:gd name="T18" fmla="*/ 642 w 684"/>
                  <a:gd name="T19" fmla="*/ 172 h 191"/>
                  <a:gd name="T20" fmla="*/ 599 w 684"/>
                  <a:gd name="T21" fmla="*/ 160 h 191"/>
                  <a:gd name="T22" fmla="*/ 554 w 684"/>
                  <a:gd name="T23" fmla="*/ 152 h 191"/>
                  <a:gd name="T24" fmla="*/ 508 w 684"/>
                  <a:gd name="T25" fmla="*/ 149 h 191"/>
                  <a:gd name="T26" fmla="*/ 462 w 684"/>
                  <a:gd name="T27" fmla="*/ 151 h 191"/>
                  <a:gd name="T28" fmla="*/ 416 w 684"/>
                  <a:gd name="T29" fmla="*/ 153 h 191"/>
                  <a:gd name="T30" fmla="*/ 370 w 684"/>
                  <a:gd name="T31" fmla="*/ 156 h 191"/>
                  <a:gd name="T32" fmla="*/ 324 w 684"/>
                  <a:gd name="T33" fmla="*/ 158 h 191"/>
                  <a:gd name="T34" fmla="*/ 279 w 684"/>
                  <a:gd name="T35" fmla="*/ 160 h 191"/>
                  <a:gd name="T36" fmla="*/ 237 w 684"/>
                  <a:gd name="T37" fmla="*/ 157 h 191"/>
                  <a:gd name="T38" fmla="*/ 198 w 684"/>
                  <a:gd name="T39" fmla="*/ 151 h 191"/>
                  <a:gd name="T40" fmla="*/ 164 w 684"/>
                  <a:gd name="T41" fmla="*/ 143 h 191"/>
                  <a:gd name="T42" fmla="*/ 131 w 684"/>
                  <a:gd name="T43" fmla="*/ 133 h 191"/>
                  <a:gd name="T44" fmla="*/ 101 w 684"/>
                  <a:gd name="T45" fmla="*/ 121 h 191"/>
                  <a:gd name="T46" fmla="*/ 76 w 684"/>
                  <a:gd name="T47" fmla="*/ 109 h 191"/>
                  <a:gd name="T48" fmla="*/ 53 w 684"/>
                  <a:gd name="T49" fmla="*/ 97 h 191"/>
                  <a:gd name="T50" fmla="*/ 35 w 684"/>
                  <a:gd name="T51" fmla="*/ 86 h 191"/>
                  <a:gd name="T52" fmla="*/ 19 w 684"/>
                  <a:gd name="T53" fmla="*/ 75 h 191"/>
                  <a:gd name="T54" fmla="*/ 9 w 684"/>
                  <a:gd name="T55" fmla="*/ 66 h 191"/>
                  <a:gd name="T56" fmla="*/ 1 w 684"/>
                  <a:gd name="T57" fmla="*/ 61 h 191"/>
                  <a:gd name="T58" fmla="*/ 0 w 684"/>
                  <a:gd name="T59" fmla="*/ 60 h 191"/>
                  <a:gd name="T60" fmla="*/ 46 w 684"/>
                  <a:gd name="T61" fmla="*/ 68 h 191"/>
                  <a:gd name="T62" fmla="*/ 71 w 684"/>
                  <a:gd name="T63" fmla="*/ 69 h 191"/>
                  <a:gd name="T64" fmla="*/ 95 w 684"/>
                  <a:gd name="T65" fmla="*/ 65 h 191"/>
                  <a:gd name="T66" fmla="*/ 119 w 684"/>
                  <a:gd name="T67" fmla="*/ 59 h 191"/>
                  <a:gd name="T68" fmla="*/ 159 w 684"/>
                  <a:gd name="T69" fmla="*/ 46 h 191"/>
                  <a:gd name="T70" fmla="*/ 197 w 684"/>
                  <a:gd name="T71" fmla="*/ 32 h 191"/>
                  <a:gd name="T72" fmla="*/ 234 w 684"/>
                  <a:gd name="T73" fmla="*/ 19 h 191"/>
                  <a:gd name="T74" fmla="*/ 274 w 684"/>
                  <a:gd name="T75" fmla="*/ 9 h 191"/>
                  <a:gd name="T76" fmla="*/ 317 w 684"/>
                  <a:gd name="T77" fmla="*/ 3 h 191"/>
                  <a:gd name="T78" fmla="*/ 361 w 684"/>
                  <a:gd name="T7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4" h="191">
                    <a:moveTo>
                      <a:pt x="361" y="0"/>
                    </a:moveTo>
                    <a:lnTo>
                      <a:pt x="403" y="1"/>
                    </a:lnTo>
                    <a:lnTo>
                      <a:pt x="444" y="8"/>
                    </a:lnTo>
                    <a:lnTo>
                      <a:pt x="484" y="19"/>
                    </a:lnTo>
                    <a:lnTo>
                      <a:pt x="523" y="37"/>
                    </a:lnTo>
                    <a:lnTo>
                      <a:pt x="560" y="61"/>
                    </a:lnTo>
                    <a:lnTo>
                      <a:pt x="606" y="100"/>
                    </a:lnTo>
                    <a:lnTo>
                      <a:pt x="649" y="143"/>
                    </a:lnTo>
                    <a:lnTo>
                      <a:pt x="684" y="191"/>
                    </a:lnTo>
                    <a:lnTo>
                      <a:pt x="642" y="172"/>
                    </a:lnTo>
                    <a:lnTo>
                      <a:pt x="599" y="160"/>
                    </a:lnTo>
                    <a:lnTo>
                      <a:pt x="554" y="152"/>
                    </a:lnTo>
                    <a:lnTo>
                      <a:pt x="508" y="149"/>
                    </a:lnTo>
                    <a:lnTo>
                      <a:pt x="462" y="151"/>
                    </a:lnTo>
                    <a:lnTo>
                      <a:pt x="416" y="153"/>
                    </a:lnTo>
                    <a:lnTo>
                      <a:pt x="370" y="156"/>
                    </a:lnTo>
                    <a:lnTo>
                      <a:pt x="324" y="158"/>
                    </a:lnTo>
                    <a:lnTo>
                      <a:pt x="279" y="160"/>
                    </a:lnTo>
                    <a:lnTo>
                      <a:pt x="237" y="157"/>
                    </a:lnTo>
                    <a:lnTo>
                      <a:pt x="198" y="151"/>
                    </a:lnTo>
                    <a:lnTo>
                      <a:pt x="164" y="143"/>
                    </a:lnTo>
                    <a:lnTo>
                      <a:pt x="131" y="133"/>
                    </a:lnTo>
                    <a:lnTo>
                      <a:pt x="101" y="121"/>
                    </a:lnTo>
                    <a:lnTo>
                      <a:pt x="76" y="109"/>
                    </a:lnTo>
                    <a:lnTo>
                      <a:pt x="53" y="97"/>
                    </a:lnTo>
                    <a:lnTo>
                      <a:pt x="35" y="86"/>
                    </a:lnTo>
                    <a:lnTo>
                      <a:pt x="19" y="75"/>
                    </a:lnTo>
                    <a:lnTo>
                      <a:pt x="9" y="66"/>
                    </a:lnTo>
                    <a:lnTo>
                      <a:pt x="1" y="61"/>
                    </a:lnTo>
                    <a:lnTo>
                      <a:pt x="0" y="60"/>
                    </a:lnTo>
                    <a:lnTo>
                      <a:pt x="46" y="68"/>
                    </a:lnTo>
                    <a:lnTo>
                      <a:pt x="71" y="69"/>
                    </a:lnTo>
                    <a:lnTo>
                      <a:pt x="95" y="65"/>
                    </a:lnTo>
                    <a:lnTo>
                      <a:pt x="119" y="59"/>
                    </a:lnTo>
                    <a:lnTo>
                      <a:pt x="159" y="46"/>
                    </a:lnTo>
                    <a:lnTo>
                      <a:pt x="197" y="32"/>
                    </a:lnTo>
                    <a:lnTo>
                      <a:pt x="234" y="19"/>
                    </a:lnTo>
                    <a:lnTo>
                      <a:pt x="274" y="9"/>
                    </a:lnTo>
                    <a:lnTo>
                      <a:pt x="317" y="3"/>
                    </a:lnTo>
                    <a:lnTo>
                      <a:pt x="361" y="0"/>
                    </a:lnTo>
                    <a:close/>
                  </a:path>
                </a:pathLst>
              </a:custGeom>
              <a:solidFill>
                <a:schemeClr val="accent3">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6" name="íṩḷiḍé">
              <a:extLst>
                <a:ext uri="{FF2B5EF4-FFF2-40B4-BE49-F238E27FC236}">
                  <a16:creationId xmlns:a16="http://schemas.microsoft.com/office/drawing/2014/main" id="{EFC56484-7AFC-6D4A-B7E7-21FAFE389305}"/>
                </a:ext>
              </a:extLst>
            </p:cNvPr>
            <p:cNvGrpSpPr/>
            <p:nvPr/>
          </p:nvGrpSpPr>
          <p:grpSpPr>
            <a:xfrm>
              <a:off x="5289130" y="3409646"/>
              <a:ext cx="365606" cy="745274"/>
              <a:chOff x="5289130" y="2679991"/>
              <a:chExt cx="365606" cy="745274"/>
            </a:xfrm>
          </p:grpSpPr>
          <p:sp>
            <p:nvSpPr>
              <p:cNvPr id="74" name="îSḷidè">
                <a:extLst>
                  <a:ext uri="{FF2B5EF4-FFF2-40B4-BE49-F238E27FC236}">
                    <a16:creationId xmlns:a16="http://schemas.microsoft.com/office/drawing/2014/main" id="{CDCF34B6-E4DB-E74C-8395-0B7B960012FE}"/>
                  </a:ext>
                </a:extLst>
              </p:cNvPr>
              <p:cNvSpPr/>
              <p:nvPr/>
            </p:nvSpPr>
            <p:spPr bwMode="auto">
              <a:xfrm>
                <a:off x="5289130" y="2753112"/>
                <a:ext cx="31779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5" name="ï$1îḓe">
                <a:extLst>
                  <a:ext uri="{FF2B5EF4-FFF2-40B4-BE49-F238E27FC236}">
                    <a16:creationId xmlns:a16="http://schemas.microsoft.com/office/drawing/2014/main" id="{12389D71-BAC6-7243-B082-20D2B4093D31}"/>
                  </a:ext>
                </a:extLst>
              </p:cNvPr>
              <p:cNvSpPr/>
              <p:nvPr/>
            </p:nvSpPr>
            <p:spPr bwMode="auto">
              <a:xfrm>
                <a:off x="5365063" y="2679991"/>
                <a:ext cx="289673"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7" name="iṣľíďe">
              <a:extLst>
                <a:ext uri="{FF2B5EF4-FFF2-40B4-BE49-F238E27FC236}">
                  <a16:creationId xmlns:a16="http://schemas.microsoft.com/office/drawing/2014/main" id="{2D7374C2-373C-F94A-A73D-65BC49158083}"/>
                </a:ext>
              </a:extLst>
            </p:cNvPr>
            <p:cNvGrpSpPr/>
            <p:nvPr/>
          </p:nvGrpSpPr>
          <p:grpSpPr>
            <a:xfrm>
              <a:off x="4971333" y="5302357"/>
              <a:ext cx="888703" cy="365607"/>
              <a:chOff x="4971333" y="4572702"/>
              <a:chExt cx="888703" cy="365607"/>
            </a:xfrm>
          </p:grpSpPr>
          <p:sp>
            <p:nvSpPr>
              <p:cNvPr id="72" name="íṧlîḓè">
                <a:extLst>
                  <a:ext uri="{FF2B5EF4-FFF2-40B4-BE49-F238E27FC236}">
                    <a16:creationId xmlns:a16="http://schemas.microsoft.com/office/drawing/2014/main" id="{44A5FDAF-6E0F-7748-9388-2E0D0114F883}"/>
                  </a:ext>
                </a:extLst>
              </p:cNvPr>
              <p:cNvSpPr/>
              <p:nvPr/>
            </p:nvSpPr>
            <p:spPr bwMode="auto">
              <a:xfrm>
                <a:off x="5038829" y="4704883"/>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3" name="îṥľíde">
                <a:extLst>
                  <a:ext uri="{FF2B5EF4-FFF2-40B4-BE49-F238E27FC236}">
                    <a16:creationId xmlns:a16="http://schemas.microsoft.com/office/drawing/2014/main" id="{AB68B949-5CD6-A24B-9C83-8AF064D0CF50}"/>
                  </a:ext>
                </a:extLst>
              </p:cNvPr>
              <p:cNvSpPr/>
              <p:nvPr/>
            </p:nvSpPr>
            <p:spPr bwMode="auto">
              <a:xfrm>
                <a:off x="4971333" y="4572702"/>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8" name="iṡľîďé">
              <a:extLst>
                <a:ext uri="{FF2B5EF4-FFF2-40B4-BE49-F238E27FC236}">
                  <a16:creationId xmlns:a16="http://schemas.microsoft.com/office/drawing/2014/main" id="{17C94527-CBCF-A34C-8836-D6A9409D14F5}"/>
                </a:ext>
              </a:extLst>
            </p:cNvPr>
            <p:cNvGrpSpPr/>
            <p:nvPr/>
          </p:nvGrpSpPr>
          <p:grpSpPr>
            <a:xfrm>
              <a:off x="5876910" y="4984563"/>
              <a:ext cx="452789" cy="219363"/>
              <a:chOff x="5876910" y="4254908"/>
              <a:chExt cx="452789" cy="219363"/>
            </a:xfrm>
          </p:grpSpPr>
          <p:sp>
            <p:nvSpPr>
              <p:cNvPr id="70" name="íšľïďê">
                <a:extLst>
                  <a:ext uri="{FF2B5EF4-FFF2-40B4-BE49-F238E27FC236}">
                    <a16:creationId xmlns:a16="http://schemas.microsoft.com/office/drawing/2014/main" id="{65D3269C-E8CE-4F4F-AABA-457DCD32B66E}"/>
                  </a:ext>
                </a:extLst>
              </p:cNvPr>
              <p:cNvSpPr/>
              <p:nvPr/>
            </p:nvSpPr>
            <p:spPr bwMode="auto">
              <a:xfrm>
                <a:off x="5899409" y="4305530"/>
                <a:ext cx="430290" cy="168741"/>
              </a:xfrm>
              <a:custGeom>
                <a:avLst/>
                <a:gdLst>
                  <a:gd name="T0" fmla="*/ 0 w 461"/>
                  <a:gd name="T1" fmla="*/ 0 h 180"/>
                  <a:gd name="T2" fmla="*/ 41 w 461"/>
                  <a:gd name="T3" fmla="*/ 24 h 180"/>
                  <a:gd name="T4" fmla="*/ 85 w 461"/>
                  <a:gd name="T5" fmla="*/ 43 h 180"/>
                  <a:gd name="T6" fmla="*/ 131 w 461"/>
                  <a:gd name="T7" fmla="*/ 55 h 180"/>
                  <a:gd name="T8" fmla="*/ 174 w 461"/>
                  <a:gd name="T9" fmla="*/ 60 h 180"/>
                  <a:gd name="T10" fmla="*/ 216 w 461"/>
                  <a:gd name="T11" fmla="*/ 65 h 180"/>
                  <a:gd name="T12" fmla="*/ 258 w 461"/>
                  <a:gd name="T13" fmla="*/ 70 h 180"/>
                  <a:gd name="T14" fmla="*/ 300 w 461"/>
                  <a:gd name="T15" fmla="*/ 76 h 180"/>
                  <a:gd name="T16" fmla="*/ 341 w 461"/>
                  <a:gd name="T17" fmla="*/ 89 h 180"/>
                  <a:gd name="T18" fmla="*/ 374 w 461"/>
                  <a:gd name="T19" fmla="*/ 104 h 180"/>
                  <a:gd name="T20" fmla="*/ 406 w 461"/>
                  <a:gd name="T21" fmla="*/ 127 h 180"/>
                  <a:gd name="T22" fmla="*/ 436 w 461"/>
                  <a:gd name="T23" fmla="*/ 153 h 180"/>
                  <a:gd name="T24" fmla="*/ 461 w 461"/>
                  <a:gd name="T25" fmla="*/ 180 h 180"/>
                  <a:gd name="T26" fmla="*/ 437 w 461"/>
                  <a:gd name="T27" fmla="*/ 168 h 180"/>
                  <a:gd name="T28" fmla="*/ 411 w 461"/>
                  <a:gd name="T29" fmla="*/ 162 h 180"/>
                  <a:gd name="T30" fmla="*/ 385 w 461"/>
                  <a:gd name="T31" fmla="*/ 158 h 180"/>
                  <a:gd name="T32" fmla="*/ 358 w 461"/>
                  <a:gd name="T33" fmla="*/ 157 h 180"/>
                  <a:gd name="T34" fmla="*/ 331 w 461"/>
                  <a:gd name="T35" fmla="*/ 157 h 180"/>
                  <a:gd name="T36" fmla="*/ 276 w 461"/>
                  <a:gd name="T37" fmla="*/ 159 h 180"/>
                  <a:gd name="T38" fmla="*/ 221 w 461"/>
                  <a:gd name="T39" fmla="*/ 161 h 180"/>
                  <a:gd name="T40" fmla="*/ 166 w 461"/>
                  <a:gd name="T41" fmla="*/ 155 h 180"/>
                  <a:gd name="T42" fmla="*/ 133 w 461"/>
                  <a:gd name="T43" fmla="*/ 147 h 180"/>
                  <a:gd name="T44" fmla="*/ 102 w 461"/>
                  <a:gd name="T45" fmla="*/ 131 h 180"/>
                  <a:gd name="T46" fmla="*/ 74 w 461"/>
                  <a:gd name="T47" fmla="*/ 112 h 180"/>
                  <a:gd name="T48" fmla="*/ 50 w 461"/>
                  <a:gd name="T49" fmla="*/ 88 h 180"/>
                  <a:gd name="T50" fmla="*/ 29 w 461"/>
                  <a:gd name="T51" fmla="*/ 61 h 180"/>
                  <a:gd name="T52" fmla="*/ 12 w 461"/>
                  <a:gd name="T53" fmla="*/ 32 h 180"/>
                  <a:gd name="T54" fmla="*/ 0 w 461"/>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180">
                    <a:moveTo>
                      <a:pt x="0" y="0"/>
                    </a:moveTo>
                    <a:lnTo>
                      <a:pt x="41" y="24"/>
                    </a:lnTo>
                    <a:lnTo>
                      <a:pt x="85" y="43"/>
                    </a:lnTo>
                    <a:lnTo>
                      <a:pt x="131" y="55"/>
                    </a:lnTo>
                    <a:lnTo>
                      <a:pt x="174" y="60"/>
                    </a:lnTo>
                    <a:lnTo>
                      <a:pt x="216" y="65"/>
                    </a:lnTo>
                    <a:lnTo>
                      <a:pt x="258" y="70"/>
                    </a:lnTo>
                    <a:lnTo>
                      <a:pt x="300" y="76"/>
                    </a:lnTo>
                    <a:lnTo>
                      <a:pt x="341" y="89"/>
                    </a:lnTo>
                    <a:lnTo>
                      <a:pt x="374" y="104"/>
                    </a:lnTo>
                    <a:lnTo>
                      <a:pt x="406" y="127"/>
                    </a:lnTo>
                    <a:lnTo>
                      <a:pt x="436" y="153"/>
                    </a:lnTo>
                    <a:lnTo>
                      <a:pt x="461" y="180"/>
                    </a:lnTo>
                    <a:lnTo>
                      <a:pt x="437" y="168"/>
                    </a:lnTo>
                    <a:lnTo>
                      <a:pt x="411" y="162"/>
                    </a:lnTo>
                    <a:lnTo>
                      <a:pt x="385" y="158"/>
                    </a:lnTo>
                    <a:lnTo>
                      <a:pt x="358" y="157"/>
                    </a:lnTo>
                    <a:lnTo>
                      <a:pt x="331" y="157"/>
                    </a:lnTo>
                    <a:lnTo>
                      <a:pt x="276" y="159"/>
                    </a:lnTo>
                    <a:lnTo>
                      <a:pt x="221" y="161"/>
                    </a:lnTo>
                    <a:lnTo>
                      <a:pt x="166" y="155"/>
                    </a:lnTo>
                    <a:lnTo>
                      <a:pt x="133" y="147"/>
                    </a:lnTo>
                    <a:lnTo>
                      <a:pt x="102" y="131"/>
                    </a:lnTo>
                    <a:lnTo>
                      <a:pt x="74" y="112"/>
                    </a:lnTo>
                    <a:lnTo>
                      <a:pt x="50" y="88"/>
                    </a:lnTo>
                    <a:lnTo>
                      <a:pt x="29" y="61"/>
                    </a:lnTo>
                    <a:lnTo>
                      <a:pt x="12" y="32"/>
                    </a:lnTo>
                    <a:lnTo>
                      <a:pt x="0" y="0"/>
                    </a:lnTo>
                    <a:close/>
                  </a:path>
                </a:pathLst>
              </a:custGeom>
              <a:solidFill>
                <a:schemeClr val="accent6">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1" name="îṩḷîḑê">
                <a:extLst>
                  <a:ext uri="{FF2B5EF4-FFF2-40B4-BE49-F238E27FC236}">
                    <a16:creationId xmlns:a16="http://schemas.microsoft.com/office/drawing/2014/main" id="{40E51033-7F97-EE4B-A883-F8A7F0F90603}"/>
                  </a:ext>
                </a:extLst>
              </p:cNvPr>
              <p:cNvSpPr/>
              <p:nvPr/>
            </p:nvSpPr>
            <p:spPr bwMode="auto">
              <a:xfrm>
                <a:off x="5876910" y="4254908"/>
                <a:ext cx="393729" cy="149056"/>
              </a:xfrm>
              <a:custGeom>
                <a:avLst/>
                <a:gdLst>
                  <a:gd name="T0" fmla="*/ 179 w 418"/>
                  <a:gd name="T1" fmla="*/ 0 h 161"/>
                  <a:gd name="T2" fmla="*/ 212 w 418"/>
                  <a:gd name="T3" fmla="*/ 2 h 161"/>
                  <a:gd name="T4" fmla="*/ 244 w 418"/>
                  <a:gd name="T5" fmla="*/ 5 h 161"/>
                  <a:gd name="T6" fmla="*/ 274 w 418"/>
                  <a:gd name="T7" fmla="*/ 14 h 161"/>
                  <a:gd name="T8" fmla="*/ 303 w 418"/>
                  <a:gd name="T9" fmla="*/ 26 h 161"/>
                  <a:gd name="T10" fmla="*/ 330 w 418"/>
                  <a:gd name="T11" fmla="*/ 42 h 161"/>
                  <a:gd name="T12" fmla="*/ 354 w 418"/>
                  <a:gd name="T13" fmla="*/ 64 h 161"/>
                  <a:gd name="T14" fmla="*/ 380 w 418"/>
                  <a:gd name="T15" fmla="*/ 95 h 161"/>
                  <a:gd name="T16" fmla="*/ 402 w 418"/>
                  <a:gd name="T17" fmla="*/ 127 h 161"/>
                  <a:gd name="T18" fmla="*/ 418 w 418"/>
                  <a:gd name="T19" fmla="*/ 161 h 161"/>
                  <a:gd name="T20" fmla="*/ 390 w 418"/>
                  <a:gd name="T21" fmla="*/ 142 h 161"/>
                  <a:gd name="T22" fmla="*/ 361 w 418"/>
                  <a:gd name="T23" fmla="*/ 129 h 161"/>
                  <a:gd name="T24" fmla="*/ 330 w 418"/>
                  <a:gd name="T25" fmla="*/ 119 h 161"/>
                  <a:gd name="T26" fmla="*/ 297 w 418"/>
                  <a:gd name="T27" fmla="*/ 113 h 161"/>
                  <a:gd name="T28" fmla="*/ 265 w 418"/>
                  <a:gd name="T29" fmla="*/ 109 h 161"/>
                  <a:gd name="T30" fmla="*/ 231 w 418"/>
                  <a:gd name="T31" fmla="*/ 105 h 161"/>
                  <a:gd name="T32" fmla="*/ 198 w 418"/>
                  <a:gd name="T33" fmla="*/ 101 h 161"/>
                  <a:gd name="T34" fmla="*/ 165 w 418"/>
                  <a:gd name="T35" fmla="*/ 96 h 161"/>
                  <a:gd name="T36" fmla="*/ 132 w 418"/>
                  <a:gd name="T37" fmla="*/ 87 h 161"/>
                  <a:gd name="T38" fmla="*/ 101 w 418"/>
                  <a:gd name="T39" fmla="*/ 76 h 161"/>
                  <a:gd name="T40" fmla="*/ 75 w 418"/>
                  <a:gd name="T41" fmla="*/ 63 h 161"/>
                  <a:gd name="T42" fmla="*/ 52 w 418"/>
                  <a:gd name="T43" fmla="*/ 49 h 161"/>
                  <a:gd name="T44" fmla="*/ 34 w 418"/>
                  <a:gd name="T45" fmla="*/ 35 h 161"/>
                  <a:gd name="T46" fmla="*/ 19 w 418"/>
                  <a:gd name="T47" fmla="*/ 22 h 161"/>
                  <a:gd name="T48" fmla="*/ 9 w 418"/>
                  <a:gd name="T49" fmla="*/ 12 h 161"/>
                  <a:gd name="T50" fmla="*/ 2 w 418"/>
                  <a:gd name="T51" fmla="*/ 5 h 161"/>
                  <a:gd name="T52" fmla="*/ 0 w 418"/>
                  <a:gd name="T53" fmla="*/ 3 h 161"/>
                  <a:gd name="T54" fmla="*/ 28 w 418"/>
                  <a:gd name="T55" fmla="*/ 13 h 161"/>
                  <a:gd name="T56" fmla="*/ 52 w 418"/>
                  <a:gd name="T57" fmla="*/ 16 h 161"/>
                  <a:gd name="T58" fmla="*/ 77 w 418"/>
                  <a:gd name="T59" fmla="*/ 14 h 161"/>
                  <a:gd name="T60" fmla="*/ 128 w 418"/>
                  <a:gd name="T61" fmla="*/ 7 h 161"/>
                  <a:gd name="T62" fmla="*/ 153 w 418"/>
                  <a:gd name="T63" fmla="*/ 3 h 161"/>
                  <a:gd name="T64" fmla="*/ 179 w 418"/>
                  <a:gd name="T6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161">
                    <a:moveTo>
                      <a:pt x="179" y="0"/>
                    </a:moveTo>
                    <a:lnTo>
                      <a:pt x="212" y="2"/>
                    </a:lnTo>
                    <a:lnTo>
                      <a:pt x="244" y="5"/>
                    </a:lnTo>
                    <a:lnTo>
                      <a:pt x="274" y="14"/>
                    </a:lnTo>
                    <a:lnTo>
                      <a:pt x="303" y="26"/>
                    </a:lnTo>
                    <a:lnTo>
                      <a:pt x="330" y="42"/>
                    </a:lnTo>
                    <a:lnTo>
                      <a:pt x="354" y="64"/>
                    </a:lnTo>
                    <a:lnTo>
                      <a:pt x="380" y="95"/>
                    </a:lnTo>
                    <a:lnTo>
                      <a:pt x="402" y="127"/>
                    </a:lnTo>
                    <a:lnTo>
                      <a:pt x="418" y="161"/>
                    </a:lnTo>
                    <a:lnTo>
                      <a:pt x="390" y="142"/>
                    </a:lnTo>
                    <a:lnTo>
                      <a:pt x="361" y="129"/>
                    </a:lnTo>
                    <a:lnTo>
                      <a:pt x="330" y="119"/>
                    </a:lnTo>
                    <a:lnTo>
                      <a:pt x="297" y="113"/>
                    </a:lnTo>
                    <a:lnTo>
                      <a:pt x="265" y="109"/>
                    </a:lnTo>
                    <a:lnTo>
                      <a:pt x="231" y="105"/>
                    </a:lnTo>
                    <a:lnTo>
                      <a:pt x="198" y="101"/>
                    </a:lnTo>
                    <a:lnTo>
                      <a:pt x="165" y="96"/>
                    </a:lnTo>
                    <a:lnTo>
                      <a:pt x="132" y="87"/>
                    </a:lnTo>
                    <a:lnTo>
                      <a:pt x="101" y="76"/>
                    </a:lnTo>
                    <a:lnTo>
                      <a:pt x="75" y="63"/>
                    </a:lnTo>
                    <a:lnTo>
                      <a:pt x="52" y="49"/>
                    </a:lnTo>
                    <a:lnTo>
                      <a:pt x="34" y="35"/>
                    </a:lnTo>
                    <a:lnTo>
                      <a:pt x="19" y="22"/>
                    </a:lnTo>
                    <a:lnTo>
                      <a:pt x="9" y="12"/>
                    </a:lnTo>
                    <a:lnTo>
                      <a:pt x="2" y="5"/>
                    </a:lnTo>
                    <a:lnTo>
                      <a:pt x="0" y="3"/>
                    </a:lnTo>
                    <a:lnTo>
                      <a:pt x="28" y="13"/>
                    </a:lnTo>
                    <a:lnTo>
                      <a:pt x="52" y="16"/>
                    </a:lnTo>
                    <a:lnTo>
                      <a:pt x="77" y="14"/>
                    </a:lnTo>
                    <a:lnTo>
                      <a:pt x="128" y="7"/>
                    </a:lnTo>
                    <a:lnTo>
                      <a:pt x="153" y="3"/>
                    </a:lnTo>
                    <a:lnTo>
                      <a:pt x="179" y="0"/>
                    </a:lnTo>
                    <a:close/>
                  </a:path>
                </a:pathLst>
              </a:custGeom>
              <a:solidFill>
                <a:schemeClr val="accent6">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9" name="iṡľïḓe">
              <a:extLst>
                <a:ext uri="{FF2B5EF4-FFF2-40B4-BE49-F238E27FC236}">
                  <a16:creationId xmlns:a16="http://schemas.microsoft.com/office/drawing/2014/main" id="{1938A5D1-0C76-134C-BB5F-E7A559C27A78}"/>
                </a:ext>
              </a:extLst>
            </p:cNvPr>
            <p:cNvGrpSpPr/>
            <p:nvPr/>
          </p:nvGrpSpPr>
          <p:grpSpPr>
            <a:xfrm>
              <a:off x="6141272" y="3651508"/>
              <a:ext cx="449976" cy="219364"/>
              <a:chOff x="6141272" y="2921853"/>
              <a:chExt cx="449976" cy="219364"/>
            </a:xfrm>
          </p:grpSpPr>
          <p:sp>
            <p:nvSpPr>
              <p:cNvPr id="68" name="íṡlïḋê">
                <a:extLst>
                  <a:ext uri="{FF2B5EF4-FFF2-40B4-BE49-F238E27FC236}">
                    <a16:creationId xmlns:a16="http://schemas.microsoft.com/office/drawing/2014/main" id="{2F321EBC-3E3B-284A-9987-5108ADD39FCB}"/>
                  </a:ext>
                </a:extLst>
              </p:cNvPr>
              <p:cNvSpPr/>
              <p:nvPr/>
            </p:nvSpPr>
            <p:spPr bwMode="auto">
              <a:xfrm>
                <a:off x="6158146" y="2921853"/>
                <a:ext cx="433102" cy="168741"/>
              </a:xfrm>
              <a:custGeom>
                <a:avLst/>
                <a:gdLst>
                  <a:gd name="T0" fmla="*/ 462 w 462"/>
                  <a:gd name="T1" fmla="*/ 0 h 181"/>
                  <a:gd name="T2" fmla="*/ 437 w 462"/>
                  <a:gd name="T3" fmla="*/ 27 h 181"/>
                  <a:gd name="T4" fmla="*/ 407 w 462"/>
                  <a:gd name="T5" fmla="*/ 53 h 181"/>
                  <a:gd name="T6" fmla="*/ 375 w 462"/>
                  <a:gd name="T7" fmla="*/ 75 h 181"/>
                  <a:gd name="T8" fmla="*/ 342 w 462"/>
                  <a:gd name="T9" fmla="*/ 91 h 181"/>
                  <a:gd name="T10" fmla="*/ 301 w 462"/>
                  <a:gd name="T11" fmla="*/ 104 h 181"/>
                  <a:gd name="T12" fmla="*/ 259 w 462"/>
                  <a:gd name="T13" fmla="*/ 110 h 181"/>
                  <a:gd name="T14" fmla="*/ 217 w 462"/>
                  <a:gd name="T15" fmla="*/ 115 h 181"/>
                  <a:gd name="T16" fmla="*/ 174 w 462"/>
                  <a:gd name="T17" fmla="*/ 120 h 181"/>
                  <a:gd name="T18" fmla="*/ 132 w 462"/>
                  <a:gd name="T19" fmla="*/ 125 h 181"/>
                  <a:gd name="T20" fmla="*/ 86 w 462"/>
                  <a:gd name="T21" fmla="*/ 137 h 181"/>
                  <a:gd name="T22" fmla="*/ 41 w 462"/>
                  <a:gd name="T23" fmla="*/ 156 h 181"/>
                  <a:gd name="T24" fmla="*/ 0 w 462"/>
                  <a:gd name="T25" fmla="*/ 181 h 181"/>
                  <a:gd name="T26" fmla="*/ 13 w 462"/>
                  <a:gd name="T27" fmla="*/ 149 h 181"/>
                  <a:gd name="T28" fmla="*/ 30 w 462"/>
                  <a:gd name="T29" fmla="*/ 119 h 181"/>
                  <a:gd name="T30" fmla="*/ 50 w 462"/>
                  <a:gd name="T31" fmla="*/ 92 h 181"/>
                  <a:gd name="T32" fmla="*/ 75 w 462"/>
                  <a:gd name="T33" fmla="*/ 68 h 181"/>
                  <a:gd name="T34" fmla="*/ 103 w 462"/>
                  <a:gd name="T35" fmla="*/ 49 h 181"/>
                  <a:gd name="T36" fmla="*/ 133 w 462"/>
                  <a:gd name="T37" fmla="*/ 33 h 181"/>
                  <a:gd name="T38" fmla="*/ 167 w 462"/>
                  <a:gd name="T39" fmla="*/ 24 h 181"/>
                  <a:gd name="T40" fmla="*/ 208 w 462"/>
                  <a:gd name="T41" fmla="*/ 21 h 181"/>
                  <a:gd name="T42" fmla="*/ 249 w 462"/>
                  <a:gd name="T43" fmla="*/ 19 h 181"/>
                  <a:gd name="T44" fmla="*/ 291 w 462"/>
                  <a:gd name="T45" fmla="*/ 21 h 181"/>
                  <a:gd name="T46" fmla="*/ 332 w 462"/>
                  <a:gd name="T47" fmla="*/ 23 h 181"/>
                  <a:gd name="T48" fmla="*/ 359 w 462"/>
                  <a:gd name="T49" fmla="*/ 24 h 181"/>
                  <a:gd name="T50" fmla="*/ 385 w 462"/>
                  <a:gd name="T51" fmla="*/ 23 h 181"/>
                  <a:gd name="T52" fmla="*/ 412 w 462"/>
                  <a:gd name="T53" fmla="*/ 19 h 181"/>
                  <a:gd name="T54" fmla="*/ 438 w 462"/>
                  <a:gd name="T55" fmla="*/ 12 h 181"/>
                  <a:gd name="T56" fmla="*/ 462 w 462"/>
                  <a:gd name="T5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 h="181">
                    <a:moveTo>
                      <a:pt x="462" y="0"/>
                    </a:moveTo>
                    <a:lnTo>
                      <a:pt x="437" y="27"/>
                    </a:lnTo>
                    <a:lnTo>
                      <a:pt x="407" y="53"/>
                    </a:lnTo>
                    <a:lnTo>
                      <a:pt x="375" y="75"/>
                    </a:lnTo>
                    <a:lnTo>
                      <a:pt x="342" y="91"/>
                    </a:lnTo>
                    <a:lnTo>
                      <a:pt x="301" y="104"/>
                    </a:lnTo>
                    <a:lnTo>
                      <a:pt x="259" y="110"/>
                    </a:lnTo>
                    <a:lnTo>
                      <a:pt x="217" y="115"/>
                    </a:lnTo>
                    <a:lnTo>
                      <a:pt x="174" y="120"/>
                    </a:lnTo>
                    <a:lnTo>
                      <a:pt x="132" y="125"/>
                    </a:lnTo>
                    <a:lnTo>
                      <a:pt x="86" y="137"/>
                    </a:lnTo>
                    <a:lnTo>
                      <a:pt x="41" y="156"/>
                    </a:lnTo>
                    <a:lnTo>
                      <a:pt x="0" y="181"/>
                    </a:lnTo>
                    <a:lnTo>
                      <a:pt x="13" y="149"/>
                    </a:lnTo>
                    <a:lnTo>
                      <a:pt x="30" y="119"/>
                    </a:lnTo>
                    <a:lnTo>
                      <a:pt x="50" y="92"/>
                    </a:lnTo>
                    <a:lnTo>
                      <a:pt x="75" y="68"/>
                    </a:lnTo>
                    <a:lnTo>
                      <a:pt x="103" y="49"/>
                    </a:lnTo>
                    <a:lnTo>
                      <a:pt x="133" y="33"/>
                    </a:lnTo>
                    <a:lnTo>
                      <a:pt x="167" y="24"/>
                    </a:lnTo>
                    <a:lnTo>
                      <a:pt x="208" y="21"/>
                    </a:lnTo>
                    <a:lnTo>
                      <a:pt x="249" y="19"/>
                    </a:lnTo>
                    <a:lnTo>
                      <a:pt x="291" y="21"/>
                    </a:lnTo>
                    <a:lnTo>
                      <a:pt x="332" y="23"/>
                    </a:lnTo>
                    <a:lnTo>
                      <a:pt x="359" y="24"/>
                    </a:lnTo>
                    <a:lnTo>
                      <a:pt x="385" y="23"/>
                    </a:lnTo>
                    <a:lnTo>
                      <a:pt x="412" y="19"/>
                    </a:lnTo>
                    <a:lnTo>
                      <a:pt x="438" y="12"/>
                    </a:lnTo>
                    <a:lnTo>
                      <a:pt x="462" y="0"/>
                    </a:lnTo>
                    <a:close/>
                  </a:path>
                </a:pathLst>
              </a:custGeom>
              <a:solidFill>
                <a:schemeClr val="accent2">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9" name="ïšḻîḓè">
                <a:extLst>
                  <a:ext uri="{FF2B5EF4-FFF2-40B4-BE49-F238E27FC236}">
                    <a16:creationId xmlns:a16="http://schemas.microsoft.com/office/drawing/2014/main" id="{6DF957A6-4F18-3643-84BF-6BC679E7822B}"/>
                  </a:ext>
                </a:extLst>
              </p:cNvPr>
              <p:cNvSpPr/>
              <p:nvPr/>
            </p:nvSpPr>
            <p:spPr bwMode="auto">
              <a:xfrm>
                <a:off x="6141272" y="2989350"/>
                <a:ext cx="390918" cy="151867"/>
              </a:xfrm>
              <a:custGeom>
                <a:avLst/>
                <a:gdLst>
                  <a:gd name="T0" fmla="*/ 417 w 417"/>
                  <a:gd name="T1" fmla="*/ 0 h 161"/>
                  <a:gd name="T2" fmla="*/ 400 w 417"/>
                  <a:gd name="T3" fmla="*/ 34 h 161"/>
                  <a:gd name="T4" fmla="*/ 379 w 417"/>
                  <a:gd name="T5" fmla="*/ 66 h 161"/>
                  <a:gd name="T6" fmla="*/ 353 w 417"/>
                  <a:gd name="T7" fmla="*/ 97 h 161"/>
                  <a:gd name="T8" fmla="*/ 329 w 417"/>
                  <a:gd name="T9" fmla="*/ 118 h 161"/>
                  <a:gd name="T10" fmla="*/ 302 w 417"/>
                  <a:gd name="T11" fmla="*/ 135 h 161"/>
                  <a:gd name="T12" fmla="*/ 272 w 417"/>
                  <a:gd name="T13" fmla="*/ 147 h 161"/>
                  <a:gd name="T14" fmla="*/ 243 w 417"/>
                  <a:gd name="T15" fmla="*/ 155 h 161"/>
                  <a:gd name="T16" fmla="*/ 211 w 417"/>
                  <a:gd name="T17" fmla="*/ 159 h 161"/>
                  <a:gd name="T18" fmla="*/ 178 w 417"/>
                  <a:gd name="T19" fmla="*/ 161 h 161"/>
                  <a:gd name="T20" fmla="*/ 152 w 417"/>
                  <a:gd name="T21" fmla="*/ 158 h 161"/>
                  <a:gd name="T22" fmla="*/ 127 w 417"/>
                  <a:gd name="T23" fmla="*/ 154 h 161"/>
                  <a:gd name="T24" fmla="*/ 101 w 417"/>
                  <a:gd name="T25" fmla="*/ 150 h 161"/>
                  <a:gd name="T26" fmla="*/ 75 w 417"/>
                  <a:gd name="T27" fmla="*/ 147 h 161"/>
                  <a:gd name="T28" fmla="*/ 51 w 417"/>
                  <a:gd name="T29" fmla="*/ 145 h 161"/>
                  <a:gd name="T30" fmla="*/ 27 w 417"/>
                  <a:gd name="T31" fmla="*/ 148 h 161"/>
                  <a:gd name="T32" fmla="*/ 0 w 417"/>
                  <a:gd name="T33" fmla="*/ 158 h 161"/>
                  <a:gd name="T34" fmla="*/ 1 w 417"/>
                  <a:gd name="T35" fmla="*/ 155 h 161"/>
                  <a:gd name="T36" fmla="*/ 8 w 417"/>
                  <a:gd name="T37" fmla="*/ 149 h 161"/>
                  <a:gd name="T38" fmla="*/ 18 w 417"/>
                  <a:gd name="T39" fmla="*/ 139 h 161"/>
                  <a:gd name="T40" fmla="*/ 33 w 417"/>
                  <a:gd name="T41" fmla="*/ 126 h 161"/>
                  <a:gd name="T42" fmla="*/ 51 w 417"/>
                  <a:gd name="T43" fmla="*/ 112 h 161"/>
                  <a:gd name="T44" fmla="*/ 74 w 417"/>
                  <a:gd name="T45" fmla="*/ 98 h 161"/>
                  <a:gd name="T46" fmla="*/ 100 w 417"/>
                  <a:gd name="T47" fmla="*/ 85 h 161"/>
                  <a:gd name="T48" fmla="*/ 130 w 417"/>
                  <a:gd name="T49" fmla="*/ 74 h 161"/>
                  <a:gd name="T50" fmla="*/ 165 w 417"/>
                  <a:gd name="T51" fmla="*/ 65 h 161"/>
                  <a:gd name="T52" fmla="*/ 197 w 417"/>
                  <a:gd name="T53" fmla="*/ 60 h 161"/>
                  <a:gd name="T54" fmla="*/ 230 w 417"/>
                  <a:gd name="T55" fmla="*/ 56 h 161"/>
                  <a:gd name="T56" fmla="*/ 263 w 417"/>
                  <a:gd name="T57" fmla="*/ 53 h 161"/>
                  <a:gd name="T58" fmla="*/ 297 w 417"/>
                  <a:gd name="T59" fmla="*/ 48 h 161"/>
                  <a:gd name="T60" fmla="*/ 329 w 417"/>
                  <a:gd name="T61" fmla="*/ 42 h 161"/>
                  <a:gd name="T62" fmla="*/ 359 w 417"/>
                  <a:gd name="T63" fmla="*/ 32 h 161"/>
                  <a:gd name="T64" fmla="*/ 390 w 417"/>
                  <a:gd name="T65" fmla="*/ 19 h 161"/>
                  <a:gd name="T66" fmla="*/ 417 w 417"/>
                  <a:gd name="T6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1">
                    <a:moveTo>
                      <a:pt x="417" y="0"/>
                    </a:moveTo>
                    <a:lnTo>
                      <a:pt x="400" y="34"/>
                    </a:lnTo>
                    <a:lnTo>
                      <a:pt x="379" y="66"/>
                    </a:lnTo>
                    <a:lnTo>
                      <a:pt x="353" y="97"/>
                    </a:lnTo>
                    <a:lnTo>
                      <a:pt x="329" y="118"/>
                    </a:lnTo>
                    <a:lnTo>
                      <a:pt x="302" y="135"/>
                    </a:lnTo>
                    <a:lnTo>
                      <a:pt x="272" y="147"/>
                    </a:lnTo>
                    <a:lnTo>
                      <a:pt x="243" y="155"/>
                    </a:lnTo>
                    <a:lnTo>
                      <a:pt x="211" y="159"/>
                    </a:lnTo>
                    <a:lnTo>
                      <a:pt x="178" y="161"/>
                    </a:lnTo>
                    <a:lnTo>
                      <a:pt x="152" y="158"/>
                    </a:lnTo>
                    <a:lnTo>
                      <a:pt x="127" y="154"/>
                    </a:lnTo>
                    <a:lnTo>
                      <a:pt x="101" y="150"/>
                    </a:lnTo>
                    <a:lnTo>
                      <a:pt x="75" y="147"/>
                    </a:lnTo>
                    <a:lnTo>
                      <a:pt x="51" y="145"/>
                    </a:lnTo>
                    <a:lnTo>
                      <a:pt x="27" y="148"/>
                    </a:lnTo>
                    <a:lnTo>
                      <a:pt x="0" y="158"/>
                    </a:lnTo>
                    <a:lnTo>
                      <a:pt x="1" y="155"/>
                    </a:lnTo>
                    <a:lnTo>
                      <a:pt x="8" y="149"/>
                    </a:lnTo>
                    <a:lnTo>
                      <a:pt x="18" y="139"/>
                    </a:lnTo>
                    <a:lnTo>
                      <a:pt x="33" y="126"/>
                    </a:lnTo>
                    <a:lnTo>
                      <a:pt x="51" y="112"/>
                    </a:lnTo>
                    <a:lnTo>
                      <a:pt x="74" y="98"/>
                    </a:lnTo>
                    <a:lnTo>
                      <a:pt x="100" y="85"/>
                    </a:lnTo>
                    <a:lnTo>
                      <a:pt x="130" y="74"/>
                    </a:lnTo>
                    <a:lnTo>
                      <a:pt x="165" y="65"/>
                    </a:lnTo>
                    <a:lnTo>
                      <a:pt x="197" y="60"/>
                    </a:lnTo>
                    <a:lnTo>
                      <a:pt x="230" y="56"/>
                    </a:lnTo>
                    <a:lnTo>
                      <a:pt x="263" y="53"/>
                    </a:lnTo>
                    <a:lnTo>
                      <a:pt x="297" y="48"/>
                    </a:lnTo>
                    <a:lnTo>
                      <a:pt x="329" y="42"/>
                    </a:lnTo>
                    <a:lnTo>
                      <a:pt x="359" y="32"/>
                    </a:lnTo>
                    <a:lnTo>
                      <a:pt x="390" y="19"/>
                    </a:lnTo>
                    <a:lnTo>
                      <a:pt x="417" y="0"/>
                    </a:lnTo>
                    <a:close/>
                  </a:path>
                </a:pathLst>
              </a:custGeom>
              <a:solidFill>
                <a:schemeClr val="accent2">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30" name="îśļîḋê">
              <a:extLst>
                <a:ext uri="{FF2B5EF4-FFF2-40B4-BE49-F238E27FC236}">
                  <a16:creationId xmlns:a16="http://schemas.microsoft.com/office/drawing/2014/main" id="{2CDD984E-1ECA-084D-ACEA-9D408DDC26CD}"/>
                </a:ext>
              </a:extLst>
            </p:cNvPr>
            <p:cNvGrpSpPr/>
            <p:nvPr/>
          </p:nvGrpSpPr>
          <p:grpSpPr>
            <a:xfrm>
              <a:off x="5629424" y="4520524"/>
              <a:ext cx="452789" cy="219364"/>
              <a:chOff x="5629424" y="3790869"/>
              <a:chExt cx="452789" cy="219364"/>
            </a:xfrm>
          </p:grpSpPr>
          <p:sp>
            <p:nvSpPr>
              <p:cNvPr id="66" name="íṥḻïde">
                <a:extLst>
                  <a:ext uri="{FF2B5EF4-FFF2-40B4-BE49-F238E27FC236}">
                    <a16:creationId xmlns:a16="http://schemas.microsoft.com/office/drawing/2014/main" id="{B4379E9D-3CBB-C048-8175-C8776E2BB355}"/>
                  </a:ext>
                </a:extLst>
              </p:cNvPr>
              <p:cNvSpPr/>
              <p:nvPr/>
            </p:nvSpPr>
            <p:spPr bwMode="auto">
              <a:xfrm>
                <a:off x="5649111" y="3790869"/>
                <a:ext cx="433102" cy="168741"/>
              </a:xfrm>
              <a:custGeom>
                <a:avLst/>
                <a:gdLst>
                  <a:gd name="T0" fmla="*/ 461 w 461"/>
                  <a:gd name="T1" fmla="*/ 0 h 181"/>
                  <a:gd name="T2" fmla="*/ 436 w 461"/>
                  <a:gd name="T3" fmla="*/ 28 h 181"/>
                  <a:gd name="T4" fmla="*/ 406 w 461"/>
                  <a:gd name="T5" fmla="*/ 53 h 181"/>
                  <a:gd name="T6" fmla="*/ 374 w 461"/>
                  <a:gd name="T7" fmla="*/ 75 h 181"/>
                  <a:gd name="T8" fmla="*/ 341 w 461"/>
                  <a:gd name="T9" fmla="*/ 92 h 181"/>
                  <a:gd name="T10" fmla="*/ 300 w 461"/>
                  <a:gd name="T11" fmla="*/ 103 h 181"/>
                  <a:gd name="T12" fmla="*/ 258 w 461"/>
                  <a:gd name="T13" fmla="*/ 111 h 181"/>
                  <a:gd name="T14" fmla="*/ 216 w 461"/>
                  <a:gd name="T15" fmla="*/ 116 h 181"/>
                  <a:gd name="T16" fmla="*/ 174 w 461"/>
                  <a:gd name="T17" fmla="*/ 120 h 181"/>
                  <a:gd name="T18" fmla="*/ 131 w 461"/>
                  <a:gd name="T19" fmla="*/ 126 h 181"/>
                  <a:gd name="T20" fmla="*/ 97 w 461"/>
                  <a:gd name="T21" fmla="*/ 134 h 181"/>
                  <a:gd name="T22" fmla="*/ 62 w 461"/>
                  <a:gd name="T23" fmla="*/ 146 h 181"/>
                  <a:gd name="T24" fmla="*/ 30 w 461"/>
                  <a:gd name="T25" fmla="*/ 162 h 181"/>
                  <a:gd name="T26" fmla="*/ 0 w 461"/>
                  <a:gd name="T27" fmla="*/ 181 h 181"/>
                  <a:gd name="T28" fmla="*/ 12 w 461"/>
                  <a:gd name="T29" fmla="*/ 149 h 181"/>
                  <a:gd name="T30" fmla="*/ 29 w 461"/>
                  <a:gd name="T31" fmla="*/ 120 h 181"/>
                  <a:gd name="T32" fmla="*/ 50 w 461"/>
                  <a:gd name="T33" fmla="*/ 92 h 181"/>
                  <a:gd name="T34" fmla="*/ 74 w 461"/>
                  <a:gd name="T35" fmla="*/ 69 h 181"/>
                  <a:gd name="T36" fmla="*/ 102 w 461"/>
                  <a:gd name="T37" fmla="*/ 48 h 181"/>
                  <a:gd name="T38" fmla="*/ 133 w 461"/>
                  <a:gd name="T39" fmla="*/ 34 h 181"/>
                  <a:gd name="T40" fmla="*/ 166 w 461"/>
                  <a:gd name="T41" fmla="*/ 25 h 181"/>
                  <a:gd name="T42" fmla="*/ 207 w 461"/>
                  <a:gd name="T43" fmla="*/ 20 h 181"/>
                  <a:gd name="T44" fmla="*/ 248 w 461"/>
                  <a:gd name="T45" fmla="*/ 20 h 181"/>
                  <a:gd name="T46" fmla="*/ 290 w 461"/>
                  <a:gd name="T47" fmla="*/ 22 h 181"/>
                  <a:gd name="T48" fmla="*/ 331 w 461"/>
                  <a:gd name="T49" fmla="*/ 23 h 181"/>
                  <a:gd name="T50" fmla="*/ 358 w 461"/>
                  <a:gd name="T51" fmla="*/ 24 h 181"/>
                  <a:gd name="T52" fmla="*/ 385 w 461"/>
                  <a:gd name="T53" fmla="*/ 23 h 181"/>
                  <a:gd name="T54" fmla="*/ 411 w 461"/>
                  <a:gd name="T55" fmla="*/ 19 h 181"/>
                  <a:gd name="T56" fmla="*/ 437 w 461"/>
                  <a:gd name="T57" fmla="*/ 11 h 181"/>
                  <a:gd name="T58" fmla="*/ 461 w 461"/>
                  <a:gd name="T5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1" h="181">
                    <a:moveTo>
                      <a:pt x="461" y="0"/>
                    </a:moveTo>
                    <a:lnTo>
                      <a:pt x="436" y="28"/>
                    </a:lnTo>
                    <a:lnTo>
                      <a:pt x="406" y="53"/>
                    </a:lnTo>
                    <a:lnTo>
                      <a:pt x="374" y="75"/>
                    </a:lnTo>
                    <a:lnTo>
                      <a:pt x="341" y="92"/>
                    </a:lnTo>
                    <a:lnTo>
                      <a:pt x="300" y="103"/>
                    </a:lnTo>
                    <a:lnTo>
                      <a:pt x="258" y="111"/>
                    </a:lnTo>
                    <a:lnTo>
                      <a:pt x="216" y="116"/>
                    </a:lnTo>
                    <a:lnTo>
                      <a:pt x="174" y="120"/>
                    </a:lnTo>
                    <a:lnTo>
                      <a:pt x="131" y="126"/>
                    </a:lnTo>
                    <a:lnTo>
                      <a:pt x="97" y="134"/>
                    </a:lnTo>
                    <a:lnTo>
                      <a:pt x="62" y="146"/>
                    </a:lnTo>
                    <a:lnTo>
                      <a:pt x="30" y="162"/>
                    </a:lnTo>
                    <a:lnTo>
                      <a:pt x="0" y="181"/>
                    </a:lnTo>
                    <a:lnTo>
                      <a:pt x="12" y="149"/>
                    </a:lnTo>
                    <a:lnTo>
                      <a:pt x="29" y="120"/>
                    </a:lnTo>
                    <a:lnTo>
                      <a:pt x="50" y="92"/>
                    </a:lnTo>
                    <a:lnTo>
                      <a:pt x="74" y="69"/>
                    </a:lnTo>
                    <a:lnTo>
                      <a:pt x="102" y="48"/>
                    </a:lnTo>
                    <a:lnTo>
                      <a:pt x="133" y="34"/>
                    </a:lnTo>
                    <a:lnTo>
                      <a:pt x="166" y="25"/>
                    </a:lnTo>
                    <a:lnTo>
                      <a:pt x="207" y="20"/>
                    </a:lnTo>
                    <a:lnTo>
                      <a:pt x="248" y="20"/>
                    </a:lnTo>
                    <a:lnTo>
                      <a:pt x="290" y="22"/>
                    </a:lnTo>
                    <a:lnTo>
                      <a:pt x="331" y="23"/>
                    </a:lnTo>
                    <a:lnTo>
                      <a:pt x="358" y="24"/>
                    </a:lnTo>
                    <a:lnTo>
                      <a:pt x="385" y="23"/>
                    </a:lnTo>
                    <a:lnTo>
                      <a:pt x="411" y="19"/>
                    </a:lnTo>
                    <a:lnTo>
                      <a:pt x="437" y="11"/>
                    </a:lnTo>
                    <a:lnTo>
                      <a:pt x="46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7" name="i$ḻîḓè">
                <a:extLst>
                  <a:ext uri="{FF2B5EF4-FFF2-40B4-BE49-F238E27FC236}">
                    <a16:creationId xmlns:a16="http://schemas.microsoft.com/office/drawing/2014/main" id="{8821092F-700C-F04B-95A6-35CCA5AB86C3}"/>
                  </a:ext>
                </a:extLst>
              </p:cNvPr>
              <p:cNvSpPr/>
              <p:nvPr/>
            </p:nvSpPr>
            <p:spPr bwMode="auto">
              <a:xfrm>
                <a:off x="5629424" y="3858366"/>
                <a:ext cx="390918" cy="151867"/>
              </a:xfrm>
              <a:custGeom>
                <a:avLst/>
                <a:gdLst>
                  <a:gd name="T0" fmla="*/ 417 w 417"/>
                  <a:gd name="T1" fmla="*/ 0 h 160"/>
                  <a:gd name="T2" fmla="*/ 400 w 417"/>
                  <a:gd name="T3" fmla="*/ 34 h 160"/>
                  <a:gd name="T4" fmla="*/ 379 w 417"/>
                  <a:gd name="T5" fmla="*/ 67 h 160"/>
                  <a:gd name="T6" fmla="*/ 353 w 417"/>
                  <a:gd name="T7" fmla="*/ 96 h 160"/>
                  <a:gd name="T8" fmla="*/ 329 w 417"/>
                  <a:gd name="T9" fmla="*/ 118 h 160"/>
                  <a:gd name="T10" fmla="*/ 302 w 417"/>
                  <a:gd name="T11" fmla="*/ 135 h 160"/>
                  <a:gd name="T12" fmla="*/ 274 w 417"/>
                  <a:gd name="T13" fmla="*/ 147 h 160"/>
                  <a:gd name="T14" fmla="*/ 243 w 417"/>
                  <a:gd name="T15" fmla="*/ 155 h 160"/>
                  <a:gd name="T16" fmla="*/ 211 w 417"/>
                  <a:gd name="T17" fmla="*/ 160 h 160"/>
                  <a:gd name="T18" fmla="*/ 178 w 417"/>
                  <a:gd name="T19" fmla="*/ 160 h 160"/>
                  <a:gd name="T20" fmla="*/ 152 w 417"/>
                  <a:gd name="T21" fmla="*/ 159 h 160"/>
                  <a:gd name="T22" fmla="*/ 127 w 417"/>
                  <a:gd name="T23" fmla="*/ 155 h 160"/>
                  <a:gd name="T24" fmla="*/ 101 w 417"/>
                  <a:gd name="T25" fmla="*/ 150 h 160"/>
                  <a:gd name="T26" fmla="*/ 76 w 417"/>
                  <a:gd name="T27" fmla="*/ 146 h 160"/>
                  <a:gd name="T28" fmla="*/ 51 w 417"/>
                  <a:gd name="T29" fmla="*/ 145 h 160"/>
                  <a:gd name="T30" fmla="*/ 28 w 417"/>
                  <a:gd name="T31" fmla="*/ 149 h 160"/>
                  <a:gd name="T32" fmla="*/ 0 w 417"/>
                  <a:gd name="T33" fmla="*/ 159 h 160"/>
                  <a:gd name="T34" fmla="*/ 1 w 417"/>
                  <a:gd name="T35" fmla="*/ 156 h 160"/>
                  <a:gd name="T36" fmla="*/ 8 w 417"/>
                  <a:gd name="T37" fmla="*/ 149 h 160"/>
                  <a:gd name="T38" fmla="*/ 18 w 417"/>
                  <a:gd name="T39" fmla="*/ 138 h 160"/>
                  <a:gd name="T40" fmla="*/ 33 w 417"/>
                  <a:gd name="T41" fmla="*/ 126 h 160"/>
                  <a:gd name="T42" fmla="*/ 51 w 417"/>
                  <a:gd name="T43" fmla="*/ 113 h 160"/>
                  <a:gd name="T44" fmla="*/ 74 w 417"/>
                  <a:gd name="T45" fmla="*/ 99 h 160"/>
                  <a:gd name="T46" fmla="*/ 101 w 417"/>
                  <a:gd name="T47" fmla="*/ 85 h 160"/>
                  <a:gd name="T48" fmla="*/ 131 w 417"/>
                  <a:gd name="T49" fmla="*/ 73 h 160"/>
                  <a:gd name="T50" fmla="*/ 165 w 417"/>
                  <a:gd name="T51" fmla="*/ 66 h 160"/>
                  <a:gd name="T52" fmla="*/ 197 w 417"/>
                  <a:gd name="T53" fmla="*/ 61 h 160"/>
                  <a:gd name="T54" fmla="*/ 230 w 417"/>
                  <a:gd name="T55" fmla="*/ 57 h 160"/>
                  <a:gd name="T56" fmla="*/ 264 w 417"/>
                  <a:gd name="T57" fmla="*/ 53 h 160"/>
                  <a:gd name="T58" fmla="*/ 297 w 417"/>
                  <a:gd name="T59" fmla="*/ 48 h 160"/>
                  <a:gd name="T60" fmla="*/ 329 w 417"/>
                  <a:gd name="T61" fmla="*/ 42 h 160"/>
                  <a:gd name="T62" fmla="*/ 360 w 417"/>
                  <a:gd name="T63" fmla="*/ 33 h 160"/>
                  <a:gd name="T64" fmla="*/ 390 w 417"/>
                  <a:gd name="T65" fmla="*/ 19 h 160"/>
                  <a:gd name="T66" fmla="*/ 417 w 417"/>
                  <a:gd name="T6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0">
                    <a:moveTo>
                      <a:pt x="417" y="0"/>
                    </a:moveTo>
                    <a:lnTo>
                      <a:pt x="400" y="34"/>
                    </a:lnTo>
                    <a:lnTo>
                      <a:pt x="379" y="67"/>
                    </a:lnTo>
                    <a:lnTo>
                      <a:pt x="353" y="96"/>
                    </a:lnTo>
                    <a:lnTo>
                      <a:pt x="329" y="118"/>
                    </a:lnTo>
                    <a:lnTo>
                      <a:pt x="302" y="135"/>
                    </a:lnTo>
                    <a:lnTo>
                      <a:pt x="274" y="147"/>
                    </a:lnTo>
                    <a:lnTo>
                      <a:pt x="243" y="155"/>
                    </a:lnTo>
                    <a:lnTo>
                      <a:pt x="211" y="160"/>
                    </a:lnTo>
                    <a:lnTo>
                      <a:pt x="178" y="160"/>
                    </a:lnTo>
                    <a:lnTo>
                      <a:pt x="152" y="159"/>
                    </a:lnTo>
                    <a:lnTo>
                      <a:pt x="127" y="155"/>
                    </a:lnTo>
                    <a:lnTo>
                      <a:pt x="101" y="150"/>
                    </a:lnTo>
                    <a:lnTo>
                      <a:pt x="76" y="146"/>
                    </a:lnTo>
                    <a:lnTo>
                      <a:pt x="51" y="145"/>
                    </a:lnTo>
                    <a:lnTo>
                      <a:pt x="28" y="149"/>
                    </a:lnTo>
                    <a:lnTo>
                      <a:pt x="0" y="159"/>
                    </a:lnTo>
                    <a:lnTo>
                      <a:pt x="1" y="156"/>
                    </a:lnTo>
                    <a:lnTo>
                      <a:pt x="8" y="149"/>
                    </a:lnTo>
                    <a:lnTo>
                      <a:pt x="18" y="138"/>
                    </a:lnTo>
                    <a:lnTo>
                      <a:pt x="33" y="126"/>
                    </a:lnTo>
                    <a:lnTo>
                      <a:pt x="51" y="113"/>
                    </a:lnTo>
                    <a:lnTo>
                      <a:pt x="74" y="99"/>
                    </a:lnTo>
                    <a:lnTo>
                      <a:pt x="101" y="85"/>
                    </a:lnTo>
                    <a:lnTo>
                      <a:pt x="131" y="73"/>
                    </a:lnTo>
                    <a:lnTo>
                      <a:pt x="165" y="66"/>
                    </a:lnTo>
                    <a:lnTo>
                      <a:pt x="197" y="61"/>
                    </a:lnTo>
                    <a:lnTo>
                      <a:pt x="230" y="57"/>
                    </a:lnTo>
                    <a:lnTo>
                      <a:pt x="264" y="53"/>
                    </a:lnTo>
                    <a:lnTo>
                      <a:pt x="297" y="48"/>
                    </a:lnTo>
                    <a:lnTo>
                      <a:pt x="329" y="42"/>
                    </a:lnTo>
                    <a:lnTo>
                      <a:pt x="360" y="33"/>
                    </a:lnTo>
                    <a:lnTo>
                      <a:pt x="390" y="19"/>
                    </a:lnTo>
                    <a:lnTo>
                      <a:pt x="417"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31" name="îṩḻiḑè">
              <a:extLst>
                <a:ext uri="{FF2B5EF4-FFF2-40B4-BE49-F238E27FC236}">
                  <a16:creationId xmlns:a16="http://schemas.microsoft.com/office/drawing/2014/main" id="{FC27607C-34A9-F74E-B70C-79E26FFB7752}"/>
                </a:ext>
              </a:extLst>
            </p:cNvPr>
            <p:cNvGrpSpPr/>
            <p:nvPr/>
          </p:nvGrpSpPr>
          <p:grpSpPr>
            <a:xfrm>
              <a:off x="6591248" y="5299546"/>
              <a:ext cx="390919" cy="317797"/>
              <a:chOff x="6591248" y="4569891"/>
              <a:chExt cx="390919" cy="317797"/>
            </a:xfrm>
          </p:grpSpPr>
          <p:sp>
            <p:nvSpPr>
              <p:cNvPr id="64" name="ïslídè">
                <a:extLst>
                  <a:ext uri="{FF2B5EF4-FFF2-40B4-BE49-F238E27FC236}">
                    <a16:creationId xmlns:a16="http://schemas.microsoft.com/office/drawing/2014/main" id="{7D15A316-6B02-B742-B205-FE8E72A6E136}"/>
                  </a:ext>
                </a:extLst>
              </p:cNvPr>
              <p:cNvSpPr/>
              <p:nvPr/>
            </p:nvSpPr>
            <p:spPr bwMode="auto">
              <a:xfrm>
                <a:off x="6599686" y="4569891"/>
                <a:ext cx="382481" cy="267175"/>
              </a:xfrm>
              <a:custGeom>
                <a:avLst/>
                <a:gdLst>
                  <a:gd name="T0" fmla="*/ 406 w 406"/>
                  <a:gd name="T1" fmla="*/ 0 h 284"/>
                  <a:gd name="T2" fmla="*/ 391 w 406"/>
                  <a:gd name="T3" fmla="*/ 25 h 284"/>
                  <a:gd name="T4" fmla="*/ 375 w 406"/>
                  <a:gd name="T5" fmla="*/ 52 h 284"/>
                  <a:gd name="T6" fmla="*/ 356 w 406"/>
                  <a:gd name="T7" fmla="*/ 76 h 284"/>
                  <a:gd name="T8" fmla="*/ 334 w 406"/>
                  <a:gd name="T9" fmla="*/ 98 h 284"/>
                  <a:gd name="T10" fmla="*/ 310 w 406"/>
                  <a:gd name="T11" fmla="*/ 117 h 284"/>
                  <a:gd name="T12" fmla="*/ 273 w 406"/>
                  <a:gd name="T13" fmla="*/ 138 h 284"/>
                  <a:gd name="T14" fmla="*/ 234 w 406"/>
                  <a:gd name="T15" fmla="*/ 155 h 284"/>
                  <a:gd name="T16" fmla="*/ 194 w 406"/>
                  <a:gd name="T17" fmla="*/ 169 h 284"/>
                  <a:gd name="T18" fmla="*/ 154 w 406"/>
                  <a:gd name="T19" fmla="*/ 183 h 284"/>
                  <a:gd name="T20" fmla="*/ 114 w 406"/>
                  <a:gd name="T21" fmla="*/ 200 h 284"/>
                  <a:gd name="T22" fmla="*/ 73 w 406"/>
                  <a:gd name="T23" fmla="*/ 222 h 284"/>
                  <a:gd name="T24" fmla="*/ 33 w 406"/>
                  <a:gd name="T25" fmla="*/ 251 h 284"/>
                  <a:gd name="T26" fmla="*/ 0 w 406"/>
                  <a:gd name="T27" fmla="*/ 284 h 284"/>
                  <a:gd name="T28" fmla="*/ 4 w 406"/>
                  <a:gd name="T29" fmla="*/ 251 h 284"/>
                  <a:gd name="T30" fmla="*/ 14 w 406"/>
                  <a:gd name="T31" fmla="*/ 218 h 284"/>
                  <a:gd name="T32" fmla="*/ 27 w 406"/>
                  <a:gd name="T33" fmla="*/ 186 h 284"/>
                  <a:gd name="T34" fmla="*/ 46 w 406"/>
                  <a:gd name="T35" fmla="*/ 158 h 284"/>
                  <a:gd name="T36" fmla="*/ 68 w 406"/>
                  <a:gd name="T37" fmla="*/ 131 h 284"/>
                  <a:gd name="T38" fmla="*/ 95 w 406"/>
                  <a:gd name="T39" fmla="*/ 111 h 284"/>
                  <a:gd name="T40" fmla="*/ 124 w 406"/>
                  <a:gd name="T41" fmla="*/ 94 h 284"/>
                  <a:gd name="T42" fmla="*/ 164 w 406"/>
                  <a:gd name="T43" fmla="*/ 79 h 284"/>
                  <a:gd name="T44" fmla="*/ 203 w 406"/>
                  <a:gd name="T45" fmla="*/ 69 h 284"/>
                  <a:gd name="T46" fmla="*/ 243 w 406"/>
                  <a:gd name="T47" fmla="*/ 61 h 284"/>
                  <a:gd name="T48" fmla="*/ 284 w 406"/>
                  <a:gd name="T49" fmla="*/ 53 h 284"/>
                  <a:gd name="T50" fmla="*/ 310 w 406"/>
                  <a:gd name="T51" fmla="*/ 47 h 284"/>
                  <a:gd name="T52" fmla="*/ 336 w 406"/>
                  <a:gd name="T53" fmla="*/ 39 h 284"/>
                  <a:gd name="T54" fmla="*/ 362 w 406"/>
                  <a:gd name="T55" fmla="*/ 29 h 284"/>
                  <a:gd name="T56" fmla="*/ 385 w 406"/>
                  <a:gd name="T57" fmla="*/ 16 h 284"/>
                  <a:gd name="T58" fmla="*/ 406 w 406"/>
                  <a:gd name="T5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6" h="284">
                    <a:moveTo>
                      <a:pt x="406" y="0"/>
                    </a:moveTo>
                    <a:lnTo>
                      <a:pt x="391" y="25"/>
                    </a:lnTo>
                    <a:lnTo>
                      <a:pt x="375" y="52"/>
                    </a:lnTo>
                    <a:lnTo>
                      <a:pt x="356" y="76"/>
                    </a:lnTo>
                    <a:lnTo>
                      <a:pt x="334" y="98"/>
                    </a:lnTo>
                    <a:lnTo>
                      <a:pt x="310" y="117"/>
                    </a:lnTo>
                    <a:lnTo>
                      <a:pt x="273" y="138"/>
                    </a:lnTo>
                    <a:lnTo>
                      <a:pt x="234" y="155"/>
                    </a:lnTo>
                    <a:lnTo>
                      <a:pt x="194" y="169"/>
                    </a:lnTo>
                    <a:lnTo>
                      <a:pt x="154" y="183"/>
                    </a:lnTo>
                    <a:lnTo>
                      <a:pt x="114" y="200"/>
                    </a:lnTo>
                    <a:lnTo>
                      <a:pt x="73" y="222"/>
                    </a:lnTo>
                    <a:lnTo>
                      <a:pt x="33" y="251"/>
                    </a:lnTo>
                    <a:lnTo>
                      <a:pt x="0" y="284"/>
                    </a:lnTo>
                    <a:lnTo>
                      <a:pt x="4" y="251"/>
                    </a:lnTo>
                    <a:lnTo>
                      <a:pt x="14" y="218"/>
                    </a:lnTo>
                    <a:lnTo>
                      <a:pt x="27" y="186"/>
                    </a:lnTo>
                    <a:lnTo>
                      <a:pt x="46" y="158"/>
                    </a:lnTo>
                    <a:lnTo>
                      <a:pt x="68" y="131"/>
                    </a:lnTo>
                    <a:lnTo>
                      <a:pt x="95" y="111"/>
                    </a:lnTo>
                    <a:lnTo>
                      <a:pt x="124" y="94"/>
                    </a:lnTo>
                    <a:lnTo>
                      <a:pt x="164" y="79"/>
                    </a:lnTo>
                    <a:lnTo>
                      <a:pt x="203" y="69"/>
                    </a:lnTo>
                    <a:lnTo>
                      <a:pt x="243" y="61"/>
                    </a:lnTo>
                    <a:lnTo>
                      <a:pt x="284" y="53"/>
                    </a:lnTo>
                    <a:lnTo>
                      <a:pt x="310" y="47"/>
                    </a:lnTo>
                    <a:lnTo>
                      <a:pt x="336" y="39"/>
                    </a:lnTo>
                    <a:lnTo>
                      <a:pt x="362" y="29"/>
                    </a:lnTo>
                    <a:lnTo>
                      <a:pt x="385" y="16"/>
                    </a:lnTo>
                    <a:lnTo>
                      <a:pt x="406"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40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5" name="íŝlíḋè">
                <a:extLst>
                  <a:ext uri="{FF2B5EF4-FFF2-40B4-BE49-F238E27FC236}">
                    <a16:creationId xmlns:a16="http://schemas.microsoft.com/office/drawing/2014/main" id="{0C982871-4D78-9746-B571-A9D866E5D19D}"/>
                  </a:ext>
                </a:extLst>
              </p:cNvPr>
              <p:cNvSpPr/>
              <p:nvPr/>
            </p:nvSpPr>
            <p:spPr bwMode="auto">
              <a:xfrm>
                <a:off x="6591248" y="4648637"/>
                <a:ext cx="345921" cy="239051"/>
              </a:xfrm>
              <a:custGeom>
                <a:avLst/>
                <a:gdLst>
                  <a:gd name="T0" fmla="*/ 368 w 368"/>
                  <a:gd name="T1" fmla="*/ 0 h 254"/>
                  <a:gd name="T2" fmla="*/ 360 w 368"/>
                  <a:gd name="T3" fmla="*/ 39 h 254"/>
                  <a:gd name="T4" fmla="*/ 347 w 368"/>
                  <a:gd name="T5" fmla="*/ 74 h 254"/>
                  <a:gd name="T6" fmla="*/ 329 w 368"/>
                  <a:gd name="T7" fmla="*/ 110 h 254"/>
                  <a:gd name="T8" fmla="*/ 311 w 368"/>
                  <a:gd name="T9" fmla="*/ 137 h 254"/>
                  <a:gd name="T10" fmla="*/ 289 w 368"/>
                  <a:gd name="T11" fmla="*/ 160 h 254"/>
                  <a:gd name="T12" fmla="*/ 264 w 368"/>
                  <a:gd name="T13" fmla="*/ 177 h 254"/>
                  <a:gd name="T14" fmla="*/ 237 w 368"/>
                  <a:gd name="T15" fmla="*/ 193 h 254"/>
                  <a:gd name="T16" fmla="*/ 206 w 368"/>
                  <a:gd name="T17" fmla="*/ 204 h 254"/>
                  <a:gd name="T18" fmla="*/ 174 w 368"/>
                  <a:gd name="T19" fmla="*/ 213 h 254"/>
                  <a:gd name="T20" fmla="*/ 150 w 368"/>
                  <a:gd name="T21" fmla="*/ 217 h 254"/>
                  <a:gd name="T22" fmla="*/ 123 w 368"/>
                  <a:gd name="T23" fmla="*/ 219 h 254"/>
                  <a:gd name="T24" fmla="*/ 97 w 368"/>
                  <a:gd name="T25" fmla="*/ 221 h 254"/>
                  <a:gd name="T26" fmla="*/ 72 w 368"/>
                  <a:gd name="T27" fmla="*/ 223 h 254"/>
                  <a:gd name="T28" fmla="*/ 55 w 368"/>
                  <a:gd name="T29" fmla="*/ 226 h 254"/>
                  <a:gd name="T30" fmla="*/ 40 w 368"/>
                  <a:gd name="T31" fmla="*/ 230 h 254"/>
                  <a:gd name="T32" fmla="*/ 26 w 368"/>
                  <a:gd name="T33" fmla="*/ 237 h 254"/>
                  <a:gd name="T34" fmla="*/ 0 w 368"/>
                  <a:gd name="T35" fmla="*/ 254 h 254"/>
                  <a:gd name="T36" fmla="*/ 1 w 368"/>
                  <a:gd name="T37" fmla="*/ 250 h 254"/>
                  <a:gd name="T38" fmla="*/ 7 w 368"/>
                  <a:gd name="T39" fmla="*/ 242 h 254"/>
                  <a:gd name="T40" fmla="*/ 14 w 368"/>
                  <a:gd name="T41" fmla="*/ 230 h 254"/>
                  <a:gd name="T42" fmla="*/ 26 w 368"/>
                  <a:gd name="T43" fmla="*/ 214 h 254"/>
                  <a:gd name="T44" fmla="*/ 40 w 368"/>
                  <a:gd name="T45" fmla="*/ 197 h 254"/>
                  <a:gd name="T46" fmla="*/ 59 w 368"/>
                  <a:gd name="T47" fmla="*/ 177 h 254"/>
                  <a:gd name="T48" fmla="*/ 81 w 368"/>
                  <a:gd name="T49" fmla="*/ 158 h 254"/>
                  <a:gd name="T50" fmla="*/ 108 w 368"/>
                  <a:gd name="T51" fmla="*/ 140 h 254"/>
                  <a:gd name="T52" fmla="*/ 138 w 368"/>
                  <a:gd name="T53" fmla="*/ 124 h 254"/>
                  <a:gd name="T54" fmla="*/ 169 w 368"/>
                  <a:gd name="T55" fmla="*/ 111 h 254"/>
                  <a:gd name="T56" fmla="*/ 200 w 368"/>
                  <a:gd name="T57" fmla="*/ 100 h 254"/>
                  <a:gd name="T58" fmla="*/ 232 w 368"/>
                  <a:gd name="T59" fmla="*/ 88 h 254"/>
                  <a:gd name="T60" fmla="*/ 262 w 368"/>
                  <a:gd name="T61" fmla="*/ 77 h 254"/>
                  <a:gd name="T62" fmla="*/ 293 w 368"/>
                  <a:gd name="T63" fmla="*/ 63 h 254"/>
                  <a:gd name="T64" fmla="*/ 321 w 368"/>
                  <a:gd name="T65" fmla="*/ 46 h 254"/>
                  <a:gd name="T66" fmla="*/ 347 w 368"/>
                  <a:gd name="T67" fmla="*/ 26 h 254"/>
                  <a:gd name="T68" fmla="*/ 368 w 368"/>
                  <a:gd name="T6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8" h="254">
                    <a:moveTo>
                      <a:pt x="368" y="0"/>
                    </a:moveTo>
                    <a:lnTo>
                      <a:pt x="360" y="39"/>
                    </a:lnTo>
                    <a:lnTo>
                      <a:pt x="347" y="74"/>
                    </a:lnTo>
                    <a:lnTo>
                      <a:pt x="329" y="110"/>
                    </a:lnTo>
                    <a:lnTo>
                      <a:pt x="311" y="137"/>
                    </a:lnTo>
                    <a:lnTo>
                      <a:pt x="289" y="160"/>
                    </a:lnTo>
                    <a:lnTo>
                      <a:pt x="264" y="177"/>
                    </a:lnTo>
                    <a:lnTo>
                      <a:pt x="237" y="193"/>
                    </a:lnTo>
                    <a:lnTo>
                      <a:pt x="206" y="204"/>
                    </a:lnTo>
                    <a:lnTo>
                      <a:pt x="174" y="213"/>
                    </a:lnTo>
                    <a:lnTo>
                      <a:pt x="150" y="217"/>
                    </a:lnTo>
                    <a:lnTo>
                      <a:pt x="123" y="219"/>
                    </a:lnTo>
                    <a:lnTo>
                      <a:pt x="97" y="221"/>
                    </a:lnTo>
                    <a:lnTo>
                      <a:pt x="72" y="223"/>
                    </a:lnTo>
                    <a:lnTo>
                      <a:pt x="55" y="226"/>
                    </a:lnTo>
                    <a:lnTo>
                      <a:pt x="40" y="230"/>
                    </a:lnTo>
                    <a:lnTo>
                      <a:pt x="26" y="237"/>
                    </a:lnTo>
                    <a:lnTo>
                      <a:pt x="0" y="254"/>
                    </a:lnTo>
                    <a:lnTo>
                      <a:pt x="1" y="250"/>
                    </a:lnTo>
                    <a:lnTo>
                      <a:pt x="7" y="242"/>
                    </a:lnTo>
                    <a:lnTo>
                      <a:pt x="14" y="230"/>
                    </a:lnTo>
                    <a:lnTo>
                      <a:pt x="26" y="214"/>
                    </a:lnTo>
                    <a:lnTo>
                      <a:pt x="40" y="197"/>
                    </a:lnTo>
                    <a:lnTo>
                      <a:pt x="59" y="177"/>
                    </a:lnTo>
                    <a:lnTo>
                      <a:pt x="81" y="158"/>
                    </a:lnTo>
                    <a:lnTo>
                      <a:pt x="108" y="140"/>
                    </a:lnTo>
                    <a:lnTo>
                      <a:pt x="138" y="124"/>
                    </a:lnTo>
                    <a:lnTo>
                      <a:pt x="169" y="111"/>
                    </a:lnTo>
                    <a:lnTo>
                      <a:pt x="200" y="100"/>
                    </a:lnTo>
                    <a:lnTo>
                      <a:pt x="232" y="88"/>
                    </a:lnTo>
                    <a:lnTo>
                      <a:pt x="262" y="77"/>
                    </a:lnTo>
                    <a:lnTo>
                      <a:pt x="293" y="63"/>
                    </a:lnTo>
                    <a:lnTo>
                      <a:pt x="321" y="46"/>
                    </a:lnTo>
                    <a:lnTo>
                      <a:pt x="347" y="26"/>
                    </a:lnTo>
                    <a:lnTo>
                      <a:pt x="368"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sp>
          <p:nvSpPr>
            <p:cNvPr id="32" name="iŝlîḑe">
              <a:extLst>
                <a:ext uri="{FF2B5EF4-FFF2-40B4-BE49-F238E27FC236}">
                  <a16:creationId xmlns:a16="http://schemas.microsoft.com/office/drawing/2014/main" id="{6FF43426-D033-C14B-ADB2-27D22910DFAD}"/>
                </a:ext>
              </a:extLst>
            </p:cNvPr>
            <p:cNvSpPr/>
            <p:nvPr/>
          </p:nvSpPr>
          <p:spPr>
            <a:xfrm>
              <a:off x="5699041" y="2810240"/>
              <a:ext cx="909774" cy="909552"/>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3" name="iŝ1iḍè">
              <a:extLst>
                <a:ext uri="{FF2B5EF4-FFF2-40B4-BE49-F238E27FC236}">
                  <a16:creationId xmlns:a16="http://schemas.microsoft.com/office/drawing/2014/main" id="{44B72835-2EB4-7A4B-BFCA-4E4A11B5CCDB}"/>
                </a:ext>
              </a:extLst>
            </p:cNvPr>
            <p:cNvSpPr/>
            <p:nvPr/>
          </p:nvSpPr>
          <p:spPr>
            <a:xfrm>
              <a:off x="4651638" y="3655094"/>
              <a:ext cx="466858" cy="466744"/>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5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4" name="ïṧlïḑè">
              <a:extLst>
                <a:ext uri="{FF2B5EF4-FFF2-40B4-BE49-F238E27FC236}">
                  <a16:creationId xmlns:a16="http://schemas.microsoft.com/office/drawing/2014/main" id="{3B971F71-01EF-484F-BE50-AD24AF1318E7}"/>
                </a:ext>
              </a:extLst>
            </p:cNvPr>
            <p:cNvSpPr/>
            <p:nvPr/>
          </p:nvSpPr>
          <p:spPr>
            <a:xfrm>
              <a:off x="4571713" y="2403170"/>
              <a:ext cx="1000751" cy="1000507"/>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defTabSz="1645854"/>
              <a:endParaRPr lang="en-GB" sz="3240" dirty="0"/>
            </a:p>
          </p:txBody>
        </p:sp>
        <p:sp>
          <p:nvSpPr>
            <p:cNvPr id="35" name="ïṥḷiďe">
              <a:extLst>
                <a:ext uri="{FF2B5EF4-FFF2-40B4-BE49-F238E27FC236}">
                  <a16:creationId xmlns:a16="http://schemas.microsoft.com/office/drawing/2014/main" id="{D9EC44F5-04F1-774B-803B-E43146707158}"/>
                </a:ext>
              </a:extLst>
            </p:cNvPr>
            <p:cNvSpPr/>
            <p:nvPr/>
          </p:nvSpPr>
          <p:spPr>
            <a:xfrm>
              <a:off x="7034914" y="3043242"/>
              <a:ext cx="751879" cy="751696"/>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6" name="îṥḻîḍê">
              <a:extLst>
                <a:ext uri="{FF2B5EF4-FFF2-40B4-BE49-F238E27FC236}">
                  <a16:creationId xmlns:a16="http://schemas.microsoft.com/office/drawing/2014/main" id="{CAF4ABC5-2982-744A-A36E-B1B027195F6D}"/>
                </a:ext>
              </a:extLst>
            </p:cNvPr>
            <p:cNvSpPr/>
            <p:nvPr/>
          </p:nvSpPr>
          <p:spPr>
            <a:xfrm>
              <a:off x="6472951" y="3744609"/>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854"/>
              <a:endParaRPr lang="en-GB" sz="3240" dirty="0"/>
            </a:p>
          </p:txBody>
        </p:sp>
        <p:sp>
          <p:nvSpPr>
            <p:cNvPr id="37" name="išlîḓè">
              <a:extLst>
                <a:ext uri="{FF2B5EF4-FFF2-40B4-BE49-F238E27FC236}">
                  <a16:creationId xmlns:a16="http://schemas.microsoft.com/office/drawing/2014/main" id="{9BEDD173-C3F2-9A4D-9B92-08BE9ABF5145}"/>
                </a:ext>
              </a:extLst>
            </p:cNvPr>
            <p:cNvSpPr/>
            <p:nvPr/>
          </p:nvSpPr>
          <p:spPr>
            <a:xfrm>
              <a:off x="5588715" y="2063971"/>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854"/>
              <a:endParaRPr lang="en-GB" sz="3240" dirty="0"/>
            </a:p>
          </p:txBody>
        </p:sp>
        <p:sp>
          <p:nvSpPr>
            <p:cNvPr id="38" name="ïṥḷîḑê">
              <a:extLst>
                <a:ext uri="{FF2B5EF4-FFF2-40B4-BE49-F238E27FC236}">
                  <a16:creationId xmlns:a16="http://schemas.microsoft.com/office/drawing/2014/main" id="{DD395AD9-080E-014B-96E6-BFBB33852EBA}"/>
                </a:ext>
              </a:extLst>
            </p:cNvPr>
            <p:cNvSpPr/>
            <p:nvPr/>
          </p:nvSpPr>
          <p:spPr>
            <a:xfrm>
              <a:off x="6622465" y="2405876"/>
              <a:ext cx="513544" cy="51341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625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9" name="işḷïḑè">
              <a:extLst>
                <a:ext uri="{FF2B5EF4-FFF2-40B4-BE49-F238E27FC236}">
                  <a16:creationId xmlns:a16="http://schemas.microsoft.com/office/drawing/2014/main" id="{45450FC7-8832-F340-814A-8F9A546562D6}"/>
                </a:ext>
              </a:extLst>
            </p:cNvPr>
            <p:cNvSpPr/>
            <p:nvPr/>
          </p:nvSpPr>
          <p:spPr>
            <a:xfrm>
              <a:off x="6988309" y="3652811"/>
              <a:ext cx="564898" cy="564760"/>
            </a:xfrm>
            <a:prstGeom prst="ellipse">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0" name="iṩ1ïḑé">
              <a:extLst>
                <a:ext uri="{FF2B5EF4-FFF2-40B4-BE49-F238E27FC236}">
                  <a16:creationId xmlns:a16="http://schemas.microsoft.com/office/drawing/2014/main" id="{3440922A-5F32-1643-AFB2-B5D56A4814E9}"/>
                </a:ext>
              </a:extLst>
            </p:cNvPr>
            <p:cNvSpPr/>
            <p:nvPr/>
          </p:nvSpPr>
          <p:spPr>
            <a:xfrm>
              <a:off x="4171378" y="3369990"/>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1" name="îsḷidê">
              <a:extLst>
                <a:ext uri="{FF2B5EF4-FFF2-40B4-BE49-F238E27FC236}">
                  <a16:creationId xmlns:a16="http://schemas.microsoft.com/office/drawing/2014/main" id="{D0BB01D7-E468-A74B-A17E-BCEC8F74E28C}"/>
                </a:ext>
              </a:extLst>
            </p:cNvPr>
            <p:cNvSpPr/>
            <p:nvPr/>
          </p:nvSpPr>
          <p:spPr>
            <a:xfrm>
              <a:off x="5176353" y="199713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2" name="íṥľiḓè">
              <a:extLst>
                <a:ext uri="{FF2B5EF4-FFF2-40B4-BE49-F238E27FC236}">
                  <a16:creationId xmlns:a16="http://schemas.microsoft.com/office/drawing/2014/main" id="{502F6F45-C50C-4941-8913-1CEAA158CFAC}"/>
                </a:ext>
              </a:extLst>
            </p:cNvPr>
            <p:cNvSpPr/>
            <p:nvPr/>
          </p:nvSpPr>
          <p:spPr>
            <a:xfrm>
              <a:off x="5698666" y="1624287"/>
              <a:ext cx="239571" cy="239513"/>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3" name="iś1ïde">
              <a:extLst>
                <a:ext uri="{FF2B5EF4-FFF2-40B4-BE49-F238E27FC236}">
                  <a16:creationId xmlns:a16="http://schemas.microsoft.com/office/drawing/2014/main" id="{78CB9546-4BC4-2944-A4B1-80FE3C189929}"/>
                </a:ext>
              </a:extLst>
            </p:cNvPr>
            <p:cNvSpPr/>
            <p:nvPr/>
          </p:nvSpPr>
          <p:spPr>
            <a:xfrm>
              <a:off x="6405521" y="2444357"/>
              <a:ext cx="318870" cy="31879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4" name="îsḻîďê">
              <a:extLst>
                <a:ext uri="{FF2B5EF4-FFF2-40B4-BE49-F238E27FC236}">
                  <a16:creationId xmlns:a16="http://schemas.microsoft.com/office/drawing/2014/main" id="{0056A598-9593-4043-89DC-DFEDCF18E9A8}"/>
                </a:ext>
              </a:extLst>
            </p:cNvPr>
            <p:cNvSpPr/>
            <p:nvPr/>
          </p:nvSpPr>
          <p:spPr>
            <a:xfrm>
              <a:off x="6226354" y="1918778"/>
              <a:ext cx="318870" cy="31879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5" name="íṧ1îḑê">
              <a:extLst>
                <a:ext uri="{FF2B5EF4-FFF2-40B4-BE49-F238E27FC236}">
                  <a16:creationId xmlns:a16="http://schemas.microsoft.com/office/drawing/2014/main" id="{9777499E-FC63-764A-AE2C-A71CD2B2E42E}"/>
                </a:ext>
              </a:extLst>
            </p:cNvPr>
            <p:cNvSpPr/>
            <p:nvPr/>
          </p:nvSpPr>
          <p:spPr>
            <a:xfrm>
              <a:off x="6092602" y="1459310"/>
              <a:ext cx="239571" cy="239513"/>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grpSp>
          <p:nvGrpSpPr>
            <p:cNvPr id="46" name="ïşḻïḋè">
              <a:extLst>
                <a:ext uri="{FF2B5EF4-FFF2-40B4-BE49-F238E27FC236}">
                  <a16:creationId xmlns:a16="http://schemas.microsoft.com/office/drawing/2014/main" id="{12C662D6-DC64-894A-8FC9-62E4866B08D6}"/>
                </a:ext>
              </a:extLst>
            </p:cNvPr>
            <p:cNvGrpSpPr/>
            <p:nvPr/>
          </p:nvGrpSpPr>
          <p:grpSpPr>
            <a:xfrm>
              <a:off x="7165668" y="4333953"/>
              <a:ext cx="888703" cy="365607"/>
              <a:chOff x="7165668" y="3604298"/>
              <a:chExt cx="888703" cy="365607"/>
            </a:xfrm>
          </p:grpSpPr>
          <p:sp>
            <p:nvSpPr>
              <p:cNvPr id="62" name="ï$lîďé">
                <a:extLst>
                  <a:ext uri="{FF2B5EF4-FFF2-40B4-BE49-F238E27FC236}">
                    <a16:creationId xmlns:a16="http://schemas.microsoft.com/office/drawing/2014/main" id="{7CCCD358-7B66-B74D-A422-A4270402A330}"/>
                  </a:ext>
                </a:extLst>
              </p:cNvPr>
              <p:cNvSpPr/>
              <p:nvPr/>
            </p:nvSpPr>
            <p:spPr bwMode="auto">
              <a:xfrm>
                <a:off x="7233164" y="3736479"/>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3" name="îŝľîḍe">
                <a:extLst>
                  <a:ext uri="{FF2B5EF4-FFF2-40B4-BE49-F238E27FC236}">
                    <a16:creationId xmlns:a16="http://schemas.microsoft.com/office/drawing/2014/main" id="{A9EA61E9-2594-1C4A-8B94-989112251039}"/>
                  </a:ext>
                </a:extLst>
              </p:cNvPr>
              <p:cNvSpPr/>
              <p:nvPr/>
            </p:nvSpPr>
            <p:spPr bwMode="auto">
              <a:xfrm>
                <a:off x="7165668" y="3604298"/>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47" name="ïsḷiḓè">
              <a:extLst>
                <a:ext uri="{FF2B5EF4-FFF2-40B4-BE49-F238E27FC236}">
                  <a16:creationId xmlns:a16="http://schemas.microsoft.com/office/drawing/2014/main" id="{5843F510-D745-B14F-B6C3-91E21405BED7}"/>
                </a:ext>
              </a:extLst>
            </p:cNvPr>
            <p:cNvGrpSpPr/>
            <p:nvPr/>
          </p:nvGrpSpPr>
          <p:grpSpPr>
            <a:xfrm>
              <a:off x="7196329" y="2312570"/>
              <a:ext cx="365779" cy="745274"/>
              <a:chOff x="7196329" y="1582915"/>
              <a:chExt cx="365779" cy="745274"/>
            </a:xfrm>
          </p:grpSpPr>
          <p:sp>
            <p:nvSpPr>
              <p:cNvPr id="60" name="îş1íḓè">
                <a:extLst>
                  <a:ext uri="{FF2B5EF4-FFF2-40B4-BE49-F238E27FC236}">
                    <a16:creationId xmlns:a16="http://schemas.microsoft.com/office/drawing/2014/main" id="{E0AB6273-FAD7-764E-828A-4683AF7C2394}"/>
                  </a:ext>
                </a:extLst>
              </p:cNvPr>
              <p:cNvSpPr/>
              <p:nvPr/>
            </p:nvSpPr>
            <p:spPr bwMode="auto">
              <a:xfrm flipH="1">
                <a:off x="7244161" y="1656036"/>
                <a:ext cx="31794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1" name="isľiḍé">
                <a:extLst>
                  <a:ext uri="{FF2B5EF4-FFF2-40B4-BE49-F238E27FC236}">
                    <a16:creationId xmlns:a16="http://schemas.microsoft.com/office/drawing/2014/main" id="{2551B99B-7B0F-F24E-B0FF-72D0BACFB5BF}"/>
                  </a:ext>
                </a:extLst>
              </p:cNvPr>
              <p:cNvSpPr/>
              <p:nvPr/>
            </p:nvSpPr>
            <p:spPr bwMode="auto">
              <a:xfrm flipH="1">
                <a:off x="7196329" y="1582915"/>
                <a:ext cx="289811"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48" name="íšlîḑè">
              <a:extLst>
                <a:ext uri="{FF2B5EF4-FFF2-40B4-BE49-F238E27FC236}">
                  <a16:creationId xmlns:a16="http://schemas.microsoft.com/office/drawing/2014/main" id="{B93CD470-DE55-D147-B0CB-49CCC78F5939}"/>
                </a:ext>
              </a:extLst>
            </p:cNvPr>
            <p:cNvGrpSpPr/>
            <p:nvPr/>
          </p:nvGrpSpPr>
          <p:grpSpPr>
            <a:xfrm>
              <a:off x="4137629" y="3719004"/>
              <a:ext cx="463320" cy="644030"/>
              <a:chOff x="4137629" y="2989349"/>
              <a:chExt cx="463320" cy="644030"/>
            </a:xfrm>
          </p:grpSpPr>
          <p:sp>
            <p:nvSpPr>
              <p:cNvPr id="58" name="ïş1ïḑè">
                <a:extLst>
                  <a:ext uri="{FF2B5EF4-FFF2-40B4-BE49-F238E27FC236}">
                    <a16:creationId xmlns:a16="http://schemas.microsoft.com/office/drawing/2014/main" id="{C7140AED-9311-0D48-99CF-22CD50365ABF}"/>
                  </a:ext>
                </a:extLst>
              </p:cNvPr>
              <p:cNvSpPr/>
              <p:nvPr/>
            </p:nvSpPr>
            <p:spPr bwMode="auto">
              <a:xfrm flipH="1">
                <a:off x="4137629" y="2989349"/>
                <a:ext cx="463320"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lnSpcReduction="1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9" name="ïṧḻîḋé">
                <a:extLst>
                  <a:ext uri="{FF2B5EF4-FFF2-40B4-BE49-F238E27FC236}">
                    <a16:creationId xmlns:a16="http://schemas.microsoft.com/office/drawing/2014/main" id="{AEECD989-7E95-714F-95BB-FBC9114F6E68}"/>
                  </a:ext>
                </a:extLst>
              </p:cNvPr>
              <p:cNvSpPr/>
              <p:nvPr/>
            </p:nvSpPr>
            <p:spPr bwMode="auto">
              <a:xfrm flipH="1">
                <a:off x="4162902" y="3129967"/>
                <a:ext cx="421199"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9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sp>
          <p:nvSpPr>
            <p:cNvPr id="49" name="iṣľíḋè">
              <a:extLst>
                <a:ext uri="{FF2B5EF4-FFF2-40B4-BE49-F238E27FC236}">
                  <a16:creationId xmlns:a16="http://schemas.microsoft.com/office/drawing/2014/main" id="{E64541DE-85CF-604B-A975-7A384985B24D}"/>
                </a:ext>
              </a:extLst>
            </p:cNvPr>
            <p:cNvSpPr/>
            <p:nvPr/>
          </p:nvSpPr>
          <p:spPr>
            <a:xfrm>
              <a:off x="6661233" y="305991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50" name="îšḷïde">
              <a:extLst>
                <a:ext uri="{FF2B5EF4-FFF2-40B4-BE49-F238E27FC236}">
                  <a16:creationId xmlns:a16="http://schemas.microsoft.com/office/drawing/2014/main" id="{99F48A6E-AB9E-D141-9390-F18268E74BDF}"/>
                </a:ext>
              </a:extLst>
            </p:cNvPr>
            <p:cNvSpPr/>
            <p:nvPr/>
          </p:nvSpPr>
          <p:spPr>
            <a:xfrm>
              <a:off x="4791126" y="2622886"/>
              <a:ext cx="561924" cy="561075"/>
            </a:xfrm>
            <a:custGeom>
              <a:avLst/>
              <a:gdLst>
                <a:gd name="T0" fmla="*/ 3060 w 6120"/>
                <a:gd name="T1" fmla="*/ 0 h 6120"/>
                <a:gd name="T2" fmla="*/ 0 w 6120"/>
                <a:gd name="T3" fmla="*/ 3060 h 6120"/>
                <a:gd name="T4" fmla="*/ 3060 w 6120"/>
                <a:gd name="T5" fmla="*/ 6120 h 6120"/>
                <a:gd name="T6" fmla="*/ 6120 w 6120"/>
                <a:gd name="T7" fmla="*/ 3060 h 6120"/>
                <a:gd name="T8" fmla="*/ 3060 w 6120"/>
                <a:gd name="T9" fmla="*/ 0 h 6120"/>
                <a:gd name="T10" fmla="*/ 4635 w 6120"/>
                <a:gd name="T11" fmla="*/ 4862 h 6120"/>
                <a:gd name="T12" fmla="*/ 3060 w 6120"/>
                <a:gd name="T13" fmla="*/ 5453 h 6120"/>
                <a:gd name="T14" fmla="*/ 1486 w 6120"/>
                <a:gd name="T15" fmla="*/ 4862 h 6120"/>
                <a:gd name="T16" fmla="*/ 1416 w 6120"/>
                <a:gd name="T17" fmla="*/ 4655 h 6120"/>
                <a:gd name="T18" fmla="*/ 2632 w 6120"/>
                <a:gd name="T19" fmla="*/ 3147 h 6120"/>
                <a:gd name="T20" fmla="*/ 2107 w 6120"/>
                <a:gd name="T21" fmla="*/ 2147 h 6120"/>
                <a:gd name="T22" fmla="*/ 3060 w 6120"/>
                <a:gd name="T23" fmla="*/ 1027 h 6120"/>
                <a:gd name="T24" fmla="*/ 4013 w 6120"/>
                <a:gd name="T25" fmla="*/ 2147 h 6120"/>
                <a:gd name="T26" fmla="*/ 3488 w 6120"/>
                <a:gd name="T27" fmla="*/ 3147 h 6120"/>
                <a:gd name="T28" fmla="*/ 4705 w 6120"/>
                <a:gd name="T29" fmla="*/ 4654 h 6120"/>
                <a:gd name="T30" fmla="*/ 4635 w 6120"/>
                <a:gd name="T31" fmla="*/ 4862 h 6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20" h="6120">
                  <a:moveTo>
                    <a:pt x="3060" y="0"/>
                  </a:moveTo>
                  <a:cubicBezTo>
                    <a:pt x="1367" y="0"/>
                    <a:pt x="0" y="1371"/>
                    <a:pt x="0" y="3060"/>
                  </a:cubicBezTo>
                  <a:cubicBezTo>
                    <a:pt x="0" y="4751"/>
                    <a:pt x="1370" y="6120"/>
                    <a:pt x="3060" y="6120"/>
                  </a:cubicBezTo>
                  <a:cubicBezTo>
                    <a:pt x="4758" y="6120"/>
                    <a:pt x="6120" y="4744"/>
                    <a:pt x="6120" y="3060"/>
                  </a:cubicBezTo>
                  <a:cubicBezTo>
                    <a:pt x="6120" y="1367"/>
                    <a:pt x="4748" y="0"/>
                    <a:pt x="3060" y="0"/>
                  </a:cubicBezTo>
                  <a:close/>
                  <a:moveTo>
                    <a:pt x="4635" y="4862"/>
                  </a:moveTo>
                  <a:cubicBezTo>
                    <a:pt x="4198" y="5245"/>
                    <a:pt x="3645" y="5453"/>
                    <a:pt x="3060" y="5453"/>
                  </a:cubicBezTo>
                  <a:cubicBezTo>
                    <a:pt x="2475" y="5453"/>
                    <a:pt x="1922" y="5245"/>
                    <a:pt x="1486" y="4862"/>
                  </a:cubicBezTo>
                  <a:cubicBezTo>
                    <a:pt x="1427" y="4811"/>
                    <a:pt x="1400" y="4731"/>
                    <a:pt x="1416" y="4655"/>
                  </a:cubicBezTo>
                  <a:cubicBezTo>
                    <a:pt x="1566" y="3919"/>
                    <a:pt x="2035" y="3338"/>
                    <a:pt x="2632" y="3147"/>
                  </a:cubicBezTo>
                  <a:cubicBezTo>
                    <a:pt x="2320" y="2963"/>
                    <a:pt x="2107" y="2584"/>
                    <a:pt x="2107" y="2147"/>
                  </a:cubicBezTo>
                  <a:cubicBezTo>
                    <a:pt x="2107" y="1528"/>
                    <a:pt x="2533" y="1027"/>
                    <a:pt x="3060" y="1027"/>
                  </a:cubicBezTo>
                  <a:cubicBezTo>
                    <a:pt x="3587" y="1027"/>
                    <a:pt x="4013" y="1528"/>
                    <a:pt x="4013" y="2147"/>
                  </a:cubicBezTo>
                  <a:cubicBezTo>
                    <a:pt x="4013" y="2584"/>
                    <a:pt x="3800" y="2963"/>
                    <a:pt x="3488" y="3147"/>
                  </a:cubicBezTo>
                  <a:cubicBezTo>
                    <a:pt x="4085" y="3338"/>
                    <a:pt x="4554" y="3918"/>
                    <a:pt x="4705" y="4654"/>
                  </a:cubicBezTo>
                  <a:cubicBezTo>
                    <a:pt x="4720" y="4731"/>
                    <a:pt x="4694" y="4811"/>
                    <a:pt x="4635" y="486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sp>
          <p:nvSpPr>
            <p:cNvPr id="51" name="ïs1ïḍè">
              <a:extLst>
                <a:ext uri="{FF2B5EF4-FFF2-40B4-BE49-F238E27FC236}">
                  <a16:creationId xmlns:a16="http://schemas.microsoft.com/office/drawing/2014/main" id="{139C21AE-1AC8-3E40-8968-DB64B3F54257}"/>
                </a:ext>
              </a:extLst>
            </p:cNvPr>
            <p:cNvSpPr/>
            <p:nvPr/>
          </p:nvSpPr>
          <p:spPr>
            <a:xfrm>
              <a:off x="5916581" y="3028127"/>
              <a:ext cx="474694" cy="473779"/>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nvGrpSpPr>
            <p:cNvPr id="52" name="iṡḷîḑe">
              <a:extLst>
                <a:ext uri="{FF2B5EF4-FFF2-40B4-BE49-F238E27FC236}">
                  <a16:creationId xmlns:a16="http://schemas.microsoft.com/office/drawing/2014/main" id="{79D67C6E-7CAF-AD45-A76A-E73F752BD48B}"/>
                </a:ext>
              </a:extLst>
            </p:cNvPr>
            <p:cNvGrpSpPr/>
            <p:nvPr/>
          </p:nvGrpSpPr>
          <p:grpSpPr>
            <a:xfrm>
              <a:off x="6405521" y="4474586"/>
              <a:ext cx="751879" cy="751696"/>
              <a:chOff x="6405521" y="4474586"/>
              <a:chExt cx="751879" cy="751696"/>
            </a:xfrm>
          </p:grpSpPr>
          <p:sp>
            <p:nvSpPr>
              <p:cNvPr id="56" name="íŝḷîḓê">
                <a:extLst>
                  <a:ext uri="{FF2B5EF4-FFF2-40B4-BE49-F238E27FC236}">
                    <a16:creationId xmlns:a16="http://schemas.microsoft.com/office/drawing/2014/main" id="{26C2B673-4526-BD41-8FBE-54D7BA11E4A7}"/>
                  </a:ext>
                </a:extLst>
              </p:cNvPr>
              <p:cNvSpPr/>
              <p:nvPr/>
            </p:nvSpPr>
            <p:spPr>
              <a:xfrm>
                <a:off x="6405521" y="4474586"/>
                <a:ext cx="751879" cy="751696"/>
              </a:xfrm>
              <a:prstGeom prst="ellipse">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57" name="íŝ1iḓé">
                <a:extLst>
                  <a:ext uri="{FF2B5EF4-FFF2-40B4-BE49-F238E27FC236}">
                    <a16:creationId xmlns:a16="http://schemas.microsoft.com/office/drawing/2014/main" id="{3C15802E-3940-6343-B8DA-6AA4F7C2AA2B}"/>
                  </a:ext>
                </a:extLst>
              </p:cNvPr>
              <p:cNvSpPr/>
              <p:nvPr/>
            </p:nvSpPr>
            <p:spPr>
              <a:xfrm>
                <a:off x="6581096" y="4646980"/>
                <a:ext cx="400730" cy="406908"/>
              </a:xfrm>
              <a:custGeom>
                <a:avLst/>
                <a:gdLst>
                  <a:gd name="connsiteX0" fmla="*/ 93 w 595851"/>
                  <a:gd name="connsiteY0" fmla="*/ 348663 h 605039"/>
                  <a:gd name="connsiteX1" fmla="*/ 82820 w 595851"/>
                  <a:gd name="connsiteY1" fmla="*/ 348663 h 605039"/>
                  <a:gd name="connsiteX2" fmla="*/ 109188 w 595851"/>
                  <a:gd name="connsiteY2" fmla="*/ 370075 h 605039"/>
                  <a:gd name="connsiteX3" fmla="*/ 152548 w 595851"/>
                  <a:gd name="connsiteY3" fmla="*/ 575570 h 605039"/>
                  <a:gd name="connsiteX4" fmla="*/ 135093 w 595851"/>
                  <a:gd name="connsiteY4" fmla="*/ 596889 h 605039"/>
                  <a:gd name="connsiteX5" fmla="*/ 0 w 595851"/>
                  <a:gd name="connsiteY5" fmla="*/ 596889 h 605039"/>
                  <a:gd name="connsiteX6" fmla="*/ 329155 w 595851"/>
                  <a:gd name="connsiteY6" fmla="*/ 0 h 605039"/>
                  <a:gd name="connsiteX7" fmla="*/ 383657 w 595851"/>
                  <a:gd name="connsiteY7" fmla="*/ 139414 h 605039"/>
                  <a:gd name="connsiteX8" fmla="*/ 383657 w 595851"/>
                  <a:gd name="connsiteY8" fmla="*/ 241656 h 605039"/>
                  <a:gd name="connsiteX9" fmla="*/ 409376 w 595851"/>
                  <a:gd name="connsiteY9" fmla="*/ 236280 h 605039"/>
                  <a:gd name="connsiteX10" fmla="*/ 567124 w 595851"/>
                  <a:gd name="connsiteY10" fmla="*/ 249257 h 605039"/>
                  <a:gd name="connsiteX11" fmla="*/ 574831 w 595851"/>
                  <a:gd name="connsiteY11" fmla="*/ 321374 h 605039"/>
                  <a:gd name="connsiteX12" fmla="*/ 573902 w 595851"/>
                  <a:gd name="connsiteY12" fmla="*/ 414811 h 605039"/>
                  <a:gd name="connsiteX13" fmla="*/ 550319 w 595851"/>
                  <a:gd name="connsiteY13" fmla="*/ 507321 h 605039"/>
                  <a:gd name="connsiteX14" fmla="*/ 473998 w 595851"/>
                  <a:gd name="connsiteY14" fmla="*/ 599831 h 605039"/>
                  <a:gd name="connsiteX15" fmla="*/ 370937 w 595851"/>
                  <a:gd name="connsiteY15" fmla="*/ 603168 h 605039"/>
                  <a:gd name="connsiteX16" fmla="*/ 193597 w 595851"/>
                  <a:gd name="connsiteY16" fmla="*/ 593528 h 605039"/>
                  <a:gd name="connsiteX17" fmla="*/ 136403 w 595851"/>
                  <a:gd name="connsiteY17" fmla="*/ 345197 h 605039"/>
                  <a:gd name="connsiteX18" fmla="*/ 165929 w 595851"/>
                  <a:gd name="connsiteY18" fmla="*/ 314886 h 605039"/>
                  <a:gd name="connsiteX19" fmla="*/ 168900 w 595851"/>
                  <a:gd name="connsiteY19" fmla="*/ 306914 h 605039"/>
                  <a:gd name="connsiteX20" fmla="*/ 193597 w 595851"/>
                  <a:gd name="connsiteY20" fmla="*/ 268167 h 605039"/>
                  <a:gd name="connsiteX21" fmla="*/ 310586 w 595851"/>
                  <a:gd name="connsiteY21" fmla="*/ 59696 h 605039"/>
                  <a:gd name="connsiteX22" fmla="*/ 329155 w 595851"/>
                  <a:gd name="connsiteY22" fmla="*/ 0 h 60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851" h="605039">
                    <a:moveTo>
                      <a:pt x="93" y="348663"/>
                    </a:moveTo>
                    <a:lnTo>
                      <a:pt x="82820" y="348663"/>
                    </a:lnTo>
                    <a:cubicBezTo>
                      <a:pt x="94797" y="348663"/>
                      <a:pt x="106682" y="358303"/>
                      <a:pt x="109188" y="370075"/>
                    </a:cubicBezTo>
                    <a:lnTo>
                      <a:pt x="152548" y="575570"/>
                    </a:lnTo>
                    <a:cubicBezTo>
                      <a:pt x="154962" y="587342"/>
                      <a:pt x="147163" y="596982"/>
                      <a:pt x="135093" y="596889"/>
                    </a:cubicBezTo>
                    <a:lnTo>
                      <a:pt x="0" y="596889"/>
                    </a:lnTo>
                    <a:close/>
                    <a:moveTo>
                      <a:pt x="329155" y="0"/>
                    </a:moveTo>
                    <a:cubicBezTo>
                      <a:pt x="357195" y="0"/>
                      <a:pt x="423674" y="18632"/>
                      <a:pt x="383657" y="139414"/>
                    </a:cubicBezTo>
                    <a:cubicBezTo>
                      <a:pt x="343825" y="260196"/>
                      <a:pt x="383657" y="241656"/>
                      <a:pt x="383657" y="241656"/>
                    </a:cubicBezTo>
                    <a:cubicBezTo>
                      <a:pt x="392849" y="239432"/>
                      <a:pt x="401391" y="237671"/>
                      <a:pt x="409376" y="236280"/>
                    </a:cubicBezTo>
                    <a:cubicBezTo>
                      <a:pt x="409376" y="236280"/>
                      <a:pt x="524693" y="210511"/>
                      <a:pt x="567124" y="249257"/>
                    </a:cubicBezTo>
                    <a:cubicBezTo>
                      <a:pt x="601199" y="280310"/>
                      <a:pt x="574831" y="321374"/>
                      <a:pt x="574831" y="321374"/>
                    </a:cubicBezTo>
                    <a:cubicBezTo>
                      <a:pt x="574831" y="321374"/>
                      <a:pt x="622740" y="364014"/>
                      <a:pt x="573902" y="414811"/>
                    </a:cubicBezTo>
                    <a:cubicBezTo>
                      <a:pt x="573902" y="414811"/>
                      <a:pt x="605099" y="466165"/>
                      <a:pt x="550319" y="507321"/>
                    </a:cubicBezTo>
                    <a:cubicBezTo>
                      <a:pt x="550319" y="507321"/>
                      <a:pt x="575759" y="578140"/>
                      <a:pt x="473998" y="599831"/>
                    </a:cubicBezTo>
                    <a:cubicBezTo>
                      <a:pt x="444101" y="606227"/>
                      <a:pt x="406405" y="605949"/>
                      <a:pt x="370937" y="603168"/>
                    </a:cubicBezTo>
                    <a:cubicBezTo>
                      <a:pt x="282174" y="605022"/>
                      <a:pt x="193597" y="593528"/>
                      <a:pt x="193597" y="593528"/>
                    </a:cubicBezTo>
                    <a:lnTo>
                      <a:pt x="136403" y="345197"/>
                    </a:lnTo>
                    <a:cubicBezTo>
                      <a:pt x="153858" y="334723"/>
                      <a:pt x="162029" y="322672"/>
                      <a:pt x="165929" y="314886"/>
                    </a:cubicBezTo>
                    <a:cubicBezTo>
                      <a:pt x="166764" y="312476"/>
                      <a:pt x="167786" y="309695"/>
                      <a:pt x="168900" y="306914"/>
                    </a:cubicBezTo>
                    <a:cubicBezTo>
                      <a:pt x="173728" y="295234"/>
                      <a:pt x="181341" y="281052"/>
                      <a:pt x="193597" y="268167"/>
                    </a:cubicBezTo>
                    <a:cubicBezTo>
                      <a:pt x="250792" y="224322"/>
                      <a:pt x="310586" y="59696"/>
                      <a:pt x="310586" y="59696"/>
                    </a:cubicBezTo>
                    <a:cubicBezTo>
                      <a:pt x="310586" y="59696"/>
                      <a:pt x="301208" y="0"/>
                      <a:pt x="3291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grpSp>
          <p:nvGrpSpPr>
            <p:cNvPr id="53" name="iṡlîḓé">
              <a:extLst>
                <a:ext uri="{FF2B5EF4-FFF2-40B4-BE49-F238E27FC236}">
                  <a16:creationId xmlns:a16="http://schemas.microsoft.com/office/drawing/2014/main" id="{C56BFD47-E3A1-4440-AB49-A5A957DA6B5C}"/>
                </a:ext>
              </a:extLst>
            </p:cNvPr>
            <p:cNvGrpSpPr/>
            <p:nvPr/>
          </p:nvGrpSpPr>
          <p:grpSpPr>
            <a:xfrm>
              <a:off x="4339625" y="4466134"/>
              <a:ext cx="751879" cy="751696"/>
              <a:chOff x="4339625" y="4466134"/>
              <a:chExt cx="751879" cy="751696"/>
            </a:xfrm>
          </p:grpSpPr>
          <p:sp>
            <p:nvSpPr>
              <p:cNvPr id="54" name="iSļîde">
                <a:extLst>
                  <a:ext uri="{FF2B5EF4-FFF2-40B4-BE49-F238E27FC236}">
                    <a16:creationId xmlns:a16="http://schemas.microsoft.com/office/drawing/2014/main" id="{B8E104E3-7FD2-734D-A3DF-AB5912445A8D}"/>
                  </a:ext>
                </a:extLst>
              </p:cNvPr>
              <p:cNvSpPr/>
              <p:nvPr/>
            </p:nvSpPr>
            <p:spPr>
              <a:xfrm>
                <a:off x="4339625" y="4466134"/>
                <a:ext cx="751879" cy="751696"/>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55" name="ïŝḻiḑé">
                <a:extLst>
                  <a:ext uri="{FF2B5EF4-FFF2-40B4-BE49-F238E27FC236}">
                    <a16:creationId xmlns:a16="http://schemas.microsoft.com/office/drawing/2014/main" id="{CF5951F0-582B-C348-BFBF-A95F4798AE64}"/>
                  </a:ext>
                </a:extLst>
              </p:cNvPr>
              <p:cNvSpPr/>
              <p:nvPr/>
            </p:nvSpPr>
            <p:spPr>
              <a:xfrm>
                <a:off x="4554328" y="4615847"/>
                <a:ext cx="322472" cy="452270"/>
              </a:xfrm>
              <a:custGeom>
                <a:avLst/>
                <a:gdLst>
                  <a:gd name="T0" fmla="*/ 5809 w 5812"/>
                  <a:gd name="T1" fmla="*/ 6108 h 8163"/>
                  <a:gd name="T2" fmla="*/ 4840 w 5812"/>
                  <a:gd name="T3" fmla="*/ 4042 h 8163"/>
                  <a:gd name="T4" fmla="*/ 4702 w 5812"/>
                  <a:gd name="T5" fmla="*/ 3922 h 8163"/>
                  <a:gd name="T6" fmla="*/ 3828 w 5812"/>
                  <a:gd name="T7" fmla="*/ 888 h 8163"/>
                  <a:gd name="T8" fmla="*/ 2944 w 5812"/>
                  <a:gd name="T9" fmla="*/ 13 h 8163"/>
                  <a:gd name="T10" fmla="*/ 2868 w 5812"/>
                  <a:gd name="T11" fmla="*/ 13 h 8163"/>
                  <a:gd name="T12" fmla="*/ 1984 w 5812"/>
                  <a:gd name="T13" fmla="*/ 888 h 8163"/>
                  <a:gd name="T14" fmla="*/ 1110 w 5812"/>
                  <a:gd name="T15" fmla="*/ 3922 h 8163"/>
                  <a:gd name="T16" fmla="*/ 972 w 5812"/>
                  <a:gd name="T17" fmla="*/ 4042 h 8163"/>
                  <a:gd name="T18" fmla="*/ 3 w 5812"/>
                  <a:gd name="T19" fmla="*/ 6108 h 8163"/>
                  <a:gd name="T20" fmla="*/ 35 w 5812"/>
                  <a:gd name="T21" fmla="*/ 6200 h 8163"/>
                  <a:gd name="T22" fmla="*/ 124 w 5812"/>
                  <a:gd name="T23" fmla="*/ 6239 h 8163"/>
                  <a:gd name="T24" fmla="*/ 1659 w 5812"/>
                  <a:gd name="T25" fmla="*/ 6239 h 8163"/>
                  <a:gd name="T26" fmla="*/ 1926 w 5812"/>
                  <a:gd name="T27" fmla="*/ 6630 h 8163"/>
                  <a:gd name="T28" fmla="*/ 1980 w 5812"/>
                  <a:gd name="T29" fmla="*/ 6652 h 8163"/>
                  <a:gd name="T30" fmla="*/ 2017 w 5812"/>
                  <a:gd name="T31" fmla="*/ 6652 h 8163"/>
                  <a:gd name="T32" fmla="*/ 2743 w 5812"/>
                  <a:gd name="T33" fmla="*/ 8098 h 8163"/>
                  <a:gd name="T34" fmla="*/ 2906 w 5812"/>
                  <a:gd name="T35" fmla="*/ 8163 h 8163"/>
                  <a:gd name="T36" fmla="*/ 3069 w 5812"/>
                  <a:gd name="T37" fmla="*/ 8098 h 8163"/>
                  <a:gd name="T38" fmla="*/ 3795 w 5812"/>
                  <a:gd name="T39" fmla="*/ 6652 h 8163"/>
                  <a:gd name="T40" fmla="*/ 3832 w 5812"/>
                  <a:gd name="T41" fmla="*/ 6652 h 8163"/>
                  <a:gd name="T42" fmla="*/ 3886 w 5812"/>
                  <a:gd name="T43" fmla="*/ 6630 h 8163"/>
                  <a:gd name="T44" fmla="*/ 4153 w 5812"/>
                  <a:gd name="T45" fmla="*/ 6239 h 8163"/>
                  <a:gd name="T46" fmla="*/ 5688 w 5812"/>
                  <a:gd name="T47" fmla="*/ 6239 h 8163"/>
                  <a:gd name="T48" fmla="*/ 5777 w 5812"/>
                  <a:gd name="T49" fmla="*/ 6200 h 8163"/>
                  <a:gd name="T50" fmla="*/ 5809 w 5812"/>
                  <a:gd name="T51" fmla="*/ 6108 h 8163"/>
                  <a:gd name="T52" fmla="*/ 2906 w 5812"/>
                  <a:gd name="T53" fmla="*/ 2094 h 8163"/>
                  <a:gd name="T54" fmla="*/ 3576 w 5812"/>
                  <a:gd name="T55" fmla="*/ 2764 h 8163"/>
                  <a:gd name="T56" fmla="*/ 2906 w 5812"/>
                  <a:gd name="T57" fmla="*/ 3434 h 8163"/>
                  <a:gd name="T58" fmla="*/ 2236 w 5812"/>
                  <a:gd name="T59" fmla="*/ 2764 h 8163"/>
                  <a:gd name="T60" fmla="*/ 2906 w 5812"/>
                  <a:gd name="T61" fmla="*/ 2094 h 8163"/>
                  <a:gd name="T62" fmla="*/ 2906 w 5812"/>
                  <a:gd name="T63" fmla="*/ 7567 h 8163"/>
                  <a:gd name="T64" fmla="*/ 2494 w 5812"/>
                  <a:gd name="T65" fmla="*/ 6652 h 8163"/>
                  <a:gd name="T66" fmla="*/ 3318 w 5812"/>
                  <a:gd name="T67" fmla="*/ 6652 h 8163"/>
                  <a:gd name="T68" fmla="*/ 2906 w 5812"/>
                  <a:gd name="T69" fmla="*/ 7567 h 8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12" h="8163">
                    <a:moveTo>
                      <a:pt x="5809" y="6108"/>
                    </a:moveTo>
                    <a:cubicBezTo>
                      <a:pt x="5733" y="5070"/>
                      <a:pt x="5240" y="4412"/>
                      <a:pt x="4840" y="4042"/>
                    </a:cubicBezTo>
                    <a:cubicBezTo>
                      <a:pt x="4793" y="3999"/>
                      <a:pt x="4748" y="3959"/>
                      <a:pt x="4702" y="3922"/>
                    </a:cubicBezTo>
                    <a:cubicBezTo>
                      <a:pt x="4702" y="2430"/>
                      <a:pt x="4227" y="1449"/>
                      <a:pt x="3828" y="888"/>
                    </a:cubicBezTo>
                    <a:cubicBezTo>
                      <a:pt x="3393" y="277"/>
                      <a:pt x="2962" y="24"/>
                      <a:pt x="2944" y="13"/>
                    </a:cubicBezTo>
                    <a:cubicBezTo>
                      <a:pt x="2920" y="0"/>
                      <a:pt x="2892" y="0"/>
                      <a:pt x="2868" y="13"/>
                    </a:cubicBezTo>
                    <a:cubicBezTo>
                      <a:pt x="2850" y="24"/>
                      <a:pt x="2419" y="277"/>
                      <a:pt x="1984" y="888"/>
                    </a:cubicBezTo>
                    <a:cubicBezTo>
                      <a:pt x="1585" y="1449"/>
                      <a:pt x="1110" y="2430"/>
                      <a:pt x="1110" y="3922"/>
                    </a:cubicBezTo>
                    <a:cubicBezTo>
                      <a:pt x="1064" y="3959"/>
                      <a:pt x="1019" y="3999"/>
                      <a:pt x="972" y="4042"/>
                    </a:cubicBezTo>
                    <a:cubicBezTo>
                      <a:pt x="572" y="4412"/>
                      <a:pt x="79" y="5070"/>
                      <a:pt x="3" y="6108"/>
                    </a:cubicBezTo>
                    <a:cubicBezTo>
                      <a:pt x="0" y="6142"/>
                      <a:pt x="12" y="6176"/>
                      <a:pt x="35" y="6200"/>
                    </a:cubicBezTo>
                    <a:cubicBezTo>
                      <a:pt x="58" y="6225"/>
                      <a:pt x="90" y="6239"/>
                      <a:pt x="124" y="6239"/>
                    </a:cubicBezTo>
                    <a:lnTo>
                      <a:pt x="1659" y="6239"/>
                    </a:lnTo>
                    <a:cubicBezTo>
                      <a:pt x="1747" y="6406"/>
                      <a:pt x="1837" y="6540"/>
                      <a:pt x="1926" y="6630"/>
                    </a:cubicBezTo>
                    <a:cubicBezTo>
                      <a:pt x="1940" y="6644"/>
                      <a:pt x="1959" y="6652"/>
                      <a:pt x="1980" y="6652"/>
                    </a:cubicBezTo>
                    <a:lnTo>
                      <a:pt x="2017" y="6652"/>
                    </a:lnTo>
                    <a:cubicBezTo>
                      <a:pt x="2073" y="7455"/>
                      <a:pt x="2714" y="8071"/>
                      <a:pt x="2743" y="8098"/>
                    </a:cubicBezTo>
                    <a:cubicBezTo>
                      <a:pt x="2788" y="8141"/>
                      <a:pt x="2847" y="8163"/>
                      <a:pt x="2906" y="8163"/>
                    </a:cubicBezTo>
                    <a:cubicBezTo>
                      <a:pt x="2965" y="8163"/>
                      <a:pt x="3024" y="8141"/>
                      <a:pt x="3069" y="8098"/>
                    </a:cubicBezTo>
                    <a:cubicBezTo>
                      <a:pt x="3098" y="8071"/>
                      <a:pt x="3738" y="7455"/>
                      <a:pt x="3795" y="6652"/>
                    </a:cubicBezTo>
                    <a:lnTo>
                      <a:pt x="3832" y="6652"/>
                    </a:lnTo>
                    <a:cubicBezTo>
                      <a:pt x="3853" y="6652"/>
                      <a:pt x="3872" y="6644"/>
                      <a:pt x="3886" y="6630"/>
                    </a:cubicBezTo>
                    <a:cubicBezTo>
                      <a:pt x="3975" y="6540"/>
                      <a:pt x="4065" y="6406"/>
                      <a:pt x="4153" y="6239"/>
                    </a:cubicBezTo>
                    <a:lnTo>
                      <a:pt x="5688" y="6239"/>
                    </a:lnTo>
                    <a:cubicBezTo>
                      <a:pt x="5721" y="6239"/>
                      <a:pt x="5754" y="6225"/>
                      <a:pt x="5777" y="6200"/>
                    </a:cubicBezTo>
                    <a:cubicBezTo>
                      <a:pt x="5800" y="6176"/>
                      <a:pt x="5812" y="6142"/>
                      <a:pt x="5809" y="6108"/>
                    </a:cubicBezTo>
                    <a:close/>
                    <a:moveTo>
                      <a:pt x="2906" y="2094"/>
                    </a:moveTo>
                    <a:cubicBezTo>
                      <a:pt x="3276" y="2094"/>
                      <a:pt x="3576" y="2394"/>
                      <a:pt x="3576" y="2764"/>
                    </a:cubicBezTo>
                    <a:cubicBezTo>
                      <a:pt x="3576" y="3134"/>
                      <a:pt x="3276" y="3434"/>
                      <a:pt x="2906" y="3434"/>
                    </a:cubicBezTo>
                    <a:cubicBezTo>
                      <a:pt x="2536" y="3434"/>
                      <a:pt x="2236" y="3134"/>
                      <a:pt x="2236" y="2764"/>
                    </a:cubicBezTo>
                    <a:cubicBezTo>
                      <a:pt x="2236" y="2394"/>
                      <a:pt x="2536" y="2094"/>
                      <a:pt x="2906" y="2094"/>
                    </a:cubicBezTo>
                    <a:close/>
                    <a:moveTo>
                      <a:pt x="2906" y="7567"/>
                    </a:moveTo>
                    <a:cubicBezTo>
                      <a:pt x="2749" y="7369"/>
                      <a:pt x="2531" y="7032"/>
                      <a:pt x="2494" y="6652"/>
                    </a:cubicBezTo>
                    <a:lnTo>
                      <a:pt x="3318" y="6652"/>
                    </a:lnTo>
                    <a:cubicBezTo>
                      <a:pt x="3281" y="7032"/>
                      <a:pt x="3063" y="7369"/>
                      <a:pt x="2906" y="75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grpSp>
      <p:grpSp>
        <p:nvGrpSpPr>
          <p:cNvPr id="80" name="išḷiḑê">
            <a:extLst>
              <a:ext uri="{FF2B5EF4-FFF2-40B4-BE49-F238E27FC236}">
                <a16:creationId xmlns:a16="http://schemas.microsoft.com/office/drawing/2014/main" id="{BBAD2492-04A9-D04D-B27D-CA23E0EF70C4}"/>
              </a:ext>
            </a:extLst>
          </p:cNvPr>
          <p:cNvGrpSpPr/>
          <p:nvPr/>
        </p:nvGrpSpPr>
        <p:grpSpPr>
          <a:xfrm>
            <a:off x="298077" y="1567914"/>
            <a:ext cx="3111873" cy="1956655"/>
            <a:chOff x="673100" y="2175620"/>
            <a:chExt cx="2736850" cy="1431052"/>
          </a:xfrm>
        </p:grpSpPr>
        <p:sp>
          <p:nvSpPr>
            <p:cNvPr id="81" name="ïšḷidè">
              <a:extLst>
                <a:ext uri="{FF2B5EF4-FFF2-40B4-BE49-F238E27FC236}">
                  <a16:creationId xmlns:a16="http://schemas.microsoft.com/office/drawing/2014/main" id="{9CC3649A-345C-F149-B3C0-082FE5D51772}"/>
                </a:ext>
              </a:extLst>
            </p:cNvPr>
            <p:cNvSpPr txBox="1"/>
            <p:nvPr/>
          </p:nvSpPr>
          <p:spPr>
            <a:xfrm>
              <a:off x="673100" y="2631876"/>
              <a:ext cx="2736850" cy="974796"/>
            </a:xfrm>
            <a:prstGeom prst="rect">
              <a:avLst/>
            </a:prstGeom>
            <a:noFill/>
            <a:ln w="3175">
              <a:solidFill>
                <a:schemeClr val="bg1">
                  <a:lumMod val="75000"/>
                </a:schemeClr>
              </a:solid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使用拍立淘</a:t>
              </a:r>
              <a:r>
                <a:rPr lang="en-US" altLang="zh-CN" sz="1400" dirty="0">
                  <a:solidFill>
                    <a:schemeClr val="bg1"/>
                  </a:solidFill>
                  <a:latin typeface="Alibaba Sans" panose="020B0503020203040204" pitchFamily="34" charset="0"/>
                  <a:ea typeface="微软雅黑" panose="020B0503020204020204" pitchFamily="34" charset="-122"/>
                </a:rPr>
                <a:t>API</a:t>
              </a:r>
              <a:r>
                <a:rPr lang="zh-CN" altLang="en-US" sz="1400" dirty="0">
                  <a:solidFill>
                    <a:schemeClr val="bg1"/>
                  </a:solidFill>
                  <a:latin typeface="Alibaba Sans" panose="020B0503020203040204" pitchFamily="34" charset="0"/>
                  <a:ea typeface="微软雅黑" panose="020B0503020204020204" pitchFamily="34" charset="-122"/>
                </a:rPr>
                <a:t>自建</a:t>
              </a:r>
              <a:r>
                <a:rPr lang="en-US" altLang="zh-CN" sz="1400" dirty="0">
                  <a:solidFill>
                    <a:schemeClr val="bg1"/>
                  </a:solidFill>
                  <a:latin typeface="Alibaba Sans" panose="020B0503020203040204" pitchFamily="34" charset="0"/>
                  <a:ea typeface="微软雅黑" panose="020B0503020204020204" pitchFamily="34" charset="-122"/>
                </a:rPr>
                <a:t>350W</a:t>
              </a:r>
              <a:r>
                <a:rPr lang="zh-CN" altLang="en-US" sz="1400" dirty="0">
                  <a:solidFill>
                    <a:schemeClr val="bg1"/>
                  </a:solidFill>
                  <a:latin typeface="Alibaba Sans" panose="020B0503020203040204" pitchFamily="34" charset="0"/>
                  <a:ea typeface="微软雅黑" panose="020B0503020204020204" pitchFamily="34" charset="-122"/>
                </a:rPr>
                <a:t>电商商品检测数据集，业界最大</a:t>
              </a:r>
            </a:p>
            <a:p>
              <a:pPr>
                <a:lnSpc>
                  <a:spcPct val="13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融合</a:t>
              </a:r>
              <a:r>
                <a:rPr lang="en-US" altLang="zh-CN" sz="1400" dirty="0">
                  <a:solidFill>
                    <a:schemeClr val="bg1"/>
                  </a:solidFill>
                  <a:latin typeface="Alibaba Sans" panose="020B0503020203040204" pitchFamily="34" charset="0"/>
                  <a:ea typeface="微软雅黑" panose="020B0503020204020204" pitchFamily="34" charset="-122"/>
                </a:rPr>
                <a:t>Google</a:t>
              </a:r>
              <a:r>
                <a:rPr lang="zh-CN" altLang="en-US" sz="1400" dirty="0">
                  <a:solidFill>
                    <a:schemeClr val="bg1"/>
                  </a:solidFill>
                  <a:latin typeface="Alibaba Sans" panose="020B0503020203040204" pitchFamily="34" charset="0"/>
                  <a:ea typeface="微软雅黑" panose="020B0503020204020204" pitchFamily="34" charset="-122"/>
                </a:rPr>
                <a:t> </a:t>
              </a:r>
              <a:r>
                <a:rPr lang="en-US" altLang="zh-CN" sz="1400" dirty="0">
                  <a:solidFill>
                    <a:schemeClr val="bg1"/>
                  </a:solidFill>
                  <a:latin typeface="Alibaba Sans" panose="020B0503020203040204" pitchFamily="34" charset="0"/>
                  <a:ea typeface="微软雅黑" panose="020B0503020204020204" pitchFamily="34" charset="-122"/>
                </a:rPr>
                <a:t>open</a:t>
              </a:r>
              <a:r>
                <a:rPr lang="zh-CN" altLang="en-US" sz="1400" dirty="0">
                  <a:solidFill>
                    <a:schemeClr val="bg1"/>
                  </a:solidFill>
                  <a:latin typeface="Alibaba Sans" panose="020B0503020203040204" pitchFamily="34" charset="0"/>
                  <a:ea typeface="微软雅黑" panose="020B0503020204020204" pitchFamily="34" charset="-122"/>
                </a:rPr>
                <a:t> </a:t>
              </a:r>
              <a:r>
                <a:rPr lang="en-US" altLang="zh-CN" sz="1400" dirty="0">
                  <a:solidFill>
                    <a:schemeClr val="bg1"/>
                  </a:solidFill>
                  <a:latin typeface="Alibaba Sans" panose="020B0503020203040204" pitchFamily="34" charset="0"/>
                  <a:ea typeface="微软雅黑" panose="020B0503020204020204" pitchFamily="34" charset="-122"/>
                </a:rPr>
                <a:t>imageV4</a:t>
              </a:r>
              <a:r>
                <a:rPr lang="zh-CN" altLang="en-US" sz="1400" dirty="0">
                  <a:solidFill>
                    <a:schemeClr val="bg1"/>
                  </a:solidFill>
                  <a:latin typeface="Alibaba Sans" panose="020B0503020203040204" pitchFamily="34" charset="0"/>
                  <a:ea typeface="微软雅黑" panose="020B0503020204020204" pitchFamily="34" charset="-122"/>
                </a:rPr>
                <a:t>  </a:t>
              </a:r>
              <a:r>
                <a:rPr lang="en-US" altLang="zh-CN" sz="1400" dirty="0">
                  <a:solidFill>
                    <a:schemeClr val="bg1"/>
                  </a:solidFill>
                  <a:latin typeface="Alibaba Sans" panose="020B0503020203040204" pitchFamily="34" charset="0"/>
                  <a:ea typeface="微软雅黑" panose="020B0503020204020204" pitchFamily="34" charset="-122"/>
                </a:rPr>
                <a:t>600-&gt;339</a:t>
              </a:r>
            </a:p>
            <a:p>
              <a:pPr>
                <a:lnSpc>
                  <a:spcPct val="130000"/>
                </a:lnSpc>
                <a:buSzPct val="25000"/>
              </a:pPr>
              <a:r>
                <a:rPr lang="en-US" altLang="zh-CN" sz="1400" dirty="0">
                  <a:solidFill>
                    <a:schemeClr val="bg1"/>
                  </a:solidFill>
                  <a:latin typeface="Alibaba Sans" panose="020B0503020203040204" pitchFamily="34" charset="0"/>
                  <a:ea typeface="微软雅黑" panose="020B0503020204020204" pitchFamily="34" charset="-122"/>
                </a:rPr>
                <a:t>Faster</a:t>
              </a:r>
              <a:r>
                <a:rPr lang="zh-CN" altLang="en-US" sz="1400" dirty="0">
                  <a:solidFill>
                    <a:schemeClr val="bg1"/>
                  </a:solidFill>
                  <a:latin typeface="Alibaba Sans" panose="020B0503020203040204" pitchFamily="34" charset="0"/>
                  <a:ea typeface="微软雅黑" panose="020B0503020204020204" pitchFamily="34" charset="-122"/>
                </a:rPr>
                <a:t>-</a:t>
              </a:r>
              <a:r>
                <a:rPr lang="en-US" altLang="zh-CN" sz="1400" dirty="0" err="1">
                  <a:solidFill>
                    <a:schemeClr val="bg1"/>
                  </a:solidFill>
                  <a:latin typeface="Alibaba Sans" panose="020B0503020203040204" pitchFamily="34" charset="0"/>
                  <a:ea typeface="微软雅黑" panose="020B0503020204020204" pitchFamily="34" charset="-122"/>
                </a:rPr>
                <a:t>rcnn</a:t>
              </a:r>
              <a:r>
                <a:rPr lang="zh-CN" altLang="en-US" sz="1400" dirty="0">
                  <a:solidFill>
                    <a:schemeClr val="bg1"/>
                  </a:solidFill>
                  <a:latin typeface="Alibaba Sans" panose="020B0503020203040204" pitchFamily="34" charset="0"/>
                  <a:ea typeface="微软雅黑" panose="020B0503020204020204" pitchFamily="34" charset="-122"/>
                </a:rPr>
                <a:t> </a:t>
              </a:r>
              <a:r>
                <a:rPr lang="en-US" altLang="zh-CN" sz="1400" dirty="0">
                  <a:solidFill>
                    <a:schemeClr val="bg1"/>
                  </a:solidFill>
                  <a:latin typeface="Alibaba Sans" panose="020B0503020203040204" pitchFamily="34" charset="0"/>
                  <a:ea typeface="微软雅黑" panose="020B0503020204020204" pitchFamily="34" charset="-122"/>
                </a:rPr>
                <a:t>Pre-model</a:t>
              </a:r>
            </a:p>
          </p:txBody>
        </p:sp>
        <p:sp>
          <p:nvSpPr>
            <p:cNvPr id="82" name="isľídé">
              <a:extLst>
                <a:ext uri="{FF2B5EF4-FFF2-40B4-BE49-F238E27FC236}">
                  <a16:creationId xmlns:a16="http://schemas.microsoft.com/office/drawing/2014/main" id="{775CF153-8272-7C4C-95EA-BBA51130B968}"/>
                </a:ext>
              </a:extLst>
            </p:cNvPr>
            <p:cNvSpPr/>
            <p:nvPr/>
          </p:nvSpPr>
          <p:spPr>
            <a:xfrm>
              <a:off x="673100" y="2175620"/>
              <a:ext cx="2736850" cy="456255"/>
            </a:xfrm>
            <a:prstGeom prst="rect">
              <a:avLst/>
            </a:prstGeom>
            <a:solidFill>
              <a:schemeClr val="accent1"/>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rPr>
                <a:t>最大的商品检测数据集</a:t>
              </a:r>
            </a:p>
          </p:txBody>
        </p:sp>
      </p:grpSp>
      <p:sp>
        <p:nvSpPr>
          <p:cNvPr id="83" name="TextBox 1">
            <a:hlinkClick r:id="rId2" action="ppaction://hlinksldjump"/>
            <a:extLst>
              <a:ext uri="{FF2B5EF4-FFF2-40B4-BE49-F238E27FC236}">
                <a16:creationId xmlns:a16="http://schemas.microsoft.com/office/drawing/2014/main" id="{B6F03597-427E-5447-A484-A098CA154C60}"/>
              </a:ext>
            </a:extLst>
          </p:cNvPr>
          <p:cNvSpPr txBox="1"/>
          <p:nvPr/>
        </p:nvSpPr>
        <p:spPr>
          <a:xfrm>
            <a:off x="11235962" y="6204038"/>
            <a:ext cx="388076" cy="307800"/>
          </a:xfrm>
          <a:custGeom>
            <a:avLst/>
            <a:gdLst>
              <a:gd name="T0" fmla="*/ 139 w 384"/>
              <a:gd name="T1" fmla="*/ 2 h 305"/>
              <a:gd name="T2" fmla="*/ 128 w 384"/>
              <a:gd name="T3" fmla="*/ 4 h 305"/>
              <a:gd name="T4" fmla="*/ 4 w 384"/>
              <a:gd name="T5" fmla="*/ 102 h 305"/>
              <a:gd name="T6" fmla="*/ 4 w 384"/>
              <a:gd name="T7" fmla="*/ 116 h 305"/>
              <a:gd name="T8" fmla="*/ 128 w 384"/>
              <a:gd name="T9" fmla="*/ 213 h 305"/>
              <a:gd name="T10" fmla="*/ 135 w 384"/>
              <a:gd name="T11" fmla="*/ 216 h 305"/>
              <a:gd name="T12" fmla="*/ 139 w 384"/>
              <a:gd name="T13" fmla="*/ 216 h 305"/>
              <a:gd name="T14" fmla="*/ 146 w 384"/>
              <a:gd name="T15" fmla="*/ 206 h 305"/>
              <a:gd name="T16" fmla="*/ 146 w 384"/>
              <a:gd name="T17" fmla="*/ 148 h 305"/>
              <a:gd name="T18" fmla="*/ 328 w 384"/>
              <a:gd name="T19" fmla="*/ 305 h 305"/>
              <a:gd name="T20" fmla="*/ 146 w 384"/>
              <a:gd name="T21" fmla="*/ 71 h 305"/>
              <a:gd name="T22" fmla="*/ 146 w 384"/>
              <a:gd name="T23" fmla="*/ 12 h 305"/>
              <a:gd name="T24" fmla="*/ 139 w 384"/>
              <a:gd name="T25" fmla="*/ 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4" h="305">
                <a:moveTo>
                  <a:pt x="139" y="2"/>
                </a:moveTo>
                <a:cubicBezTo>
                  <a:pt x="136" y="0"/>
                  <a:pt x="131" y="1"/>
                  <a:pt x="128" y="4"/>
                </a:cubicBezTo>
                <a:lnTo>
                  <a:pt x="4" y="102"/>
                </a:lnTo>
                <a:cubicBezTo>
                  <a:pt x="0" y="106"/>
                  <a:pt x="0" y="112"/>
                  <a:pt x="4" y="116"/>
                </a:cubicBezTo>
                <a:lnTo>
                  <a:pt x="128" y="213"/>
                </a:lnTo>
                <a:cubicBezTo>
                  <a:pt x="130" y="215"/>
                  <a:pt x="133" y="216"/>
                  <a:pt x="135" y="216"/>
                </a:cubicBezTo>
                <a:cubicBezTo>
                  <a:pt x="137" y="216"/>
                  <a:pt x="138" y="216"/>
                  <a:pt x="139" y="216"/>
                </a:cubicBezTo>
                <a:cubicBezTo>
                  <a:pt x="143" y="214"/>
                  <a:pt x="146" y="210"/>
                  <a:pt x="146" y="206"/>
                </a:cubicBezTo>
                <a:lnTo>
                  <a:pt x="146" y="148"/>
                </a:lnTo>
                <a:cubicBezTo>
                  <a:pt x="278" y="148"/>
                  <a:pt x="336" y="185"/>
                  <a:pt x="328" y="305"/>
                </a:cubicBezTo>
                <a:cubicBezTo>
                  <a:pt x="384" y="114"/>
                  <a:pt x="276" y="71"/>
                  <a:pt x="146" y="71"/>
                </a:cubicBezTo>
                <a:lnTo>
                  <a:pt x="146" y="12"/>
                </a:lnTo>
                <a:cubicBezTo>
                  <a:pt x="146" y="7"/>
                  <a:pt x="143" y="4"/>
                  <a:pt x="139" y="2"/>
                </a:cubicBezTo>
                <a:close/>
              </a:path>
            </a:pathLst>
          </a:custGeom>
          <a:solidFill>
            <a:schemeClr val="accent3">
              <a:lumMod val="60000"/>
              <a:lumOff val="4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84" name="ïšḻïdé">
            <a:extLst>
              <a:ext uri="{FF2B5EF4-FFF2-40B4-BE49-F238E27FC236}">
                <a16:creationId xmlns:a16="http://schemas.microsoft.com/office/drawing/2014/main" id="{9ED3B9C4-E29E-C948-BBBE-7B696B5057BC}"/>
              </a:ext>
            </a:extLst>
          </p:cNvPr>
          <p:cNvSpPr txBox="1"/>
          <p:nvPr/>
        </p:nvSpPr>
        <p:spPr>
          <a:xfrm>
            <a:off x="215414" y="83473"/>
            <a:ext cx="4500150" cy="714120"/>
          </a:xfrm>
          <a:prstGeom prst="rect">
            <a:avLst/>
          </a:prstGeom>
          <a:noFill/>
          <a:ln>
            <a:noFill/>
          </a:ln>
        </p:spPr>
        <p:txBody>
          <a:bodyPr wrap="square" lIns="91440" tIns="45720" rIns="91440" bIns="45720" anchor="b" anchorCtr="0">
            <a:normAutofit/>
          </a:bodyPr>
          <a:lstStyle/>
          <a:p>
            <a:pPr>
              <a:buSzPct val="25000"/>
            </a:pPr>
            <a:r>
              <a:rPr lang="zh-CN" altLang="en-US" sz="2500" b="1" dirty="0">
                <a:solidFill>
                  <a:schemeClr val="bg1"/>
                </a:solidFill>
                <a:latin typeface="Alibaba Sans Heavy" panose="020B0903020203040204" pitchFamily="34" charset="0"/>
                <a:ea typeface="微软雅黑"/>
                <a:cs typeface="+mj-cs"/>
              </a:rPr>
              <a:t>技术建设和沉淀</a:t>
            </a:r>
            <a:endParaRPr lang="en-US" sz="2500" b="1" dirty="0">
              <a:solidFill>
                <a:schemeClr val="bg1"/>
              </a:solidFill>
              <a:latin typeface="Alibaba Sans Heavy" panose="020B0903020203040204" pitchFamily="34" charset="0"/>
              <a:ea typeface="微软雅黑"/>
              <a:cs typeface="+mj-cs"/>
            </a:endParaRPr>
          </a:p>
        </p:txBody>
      </p:sp>
    </p:spTree>
    <p:extLst>
      <p:ext uri="{BB962C8B-B14F-4D97-AF65-F5344CB8AC3E}">
        <p14:creationId xmlns:p14="http://schemas.microsoft.com/office/powerpoint/2010/main" val="45588717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E77A15C-D188-6E4D-911A-A6FF6C0F8116}"/>
              </a:ext>
            </a:extLst>
          </p:cNvPr>
          <p:cNvPicPr>
            <a:picLocks noChangeAspect="1"/>
          </p:cNvPicPr>
          <p:nvPr/>
        </p:nvPicPr>
        <p:blipFill>
          <a:blip r:embed="rId2"/>
          <a:stretch>
            <a:fillRect/>
          </a:stretch>
        </p:blipFill>
        <p:spPr>
          <a:xfrm>
            <a:off x="1776566" y="459262"/>
            <a:ext cx="3429000" cy="6146800"/>
          </a:xfrm>
          <a:prstGeom prst="rect">
            <a:avLst/>
          </a:prstGeom>
        </p:spPr>
      </p:pic>
      <p:pic>
        <p:nvPicPr>
          <p:cNvPr id="3" name="图片 7">
            <a:extLst>
              <a:ext uri="{FF2B5EF4-FFF2-40B4-BE49-F238E27FC236}">
                <a16:creationId xmlns:a16="http://schemas.microsoft.com/office/drawing/2014/main" id="{AAA08E09-2DE5-454A-BFEA-DEAAED8E8C48}"/>
              </a:ext>
            </a:extLst>
          </p:cNvPr>
          <p:cNvPicPr>
            <a:picLocks noChangeAspect="1"/>
          </p:cNvPicPr>
          <p:nvPr/>
        </p:nvPicPr>
        <p:blipFill>
          <a:blip r:embed="rId3"/>
          <a:stretch>
            <a:fillRect/>
          </a:stretch>
        </p:blipFill>
        <p:spPr>
          <a:xfrm>
            <a:off x="5945487" y="100309"/>
            <a:ext cx="3087544" cy="6668057"/>
          </a:xfrm>
          <a:prstGeom prst="rect">
            <a:avLst/>
          </a:prstGeom>
        </p:spPr>
      </p:pic>
    </p:spTree>
    <p:extLst>
      <p:ext uri="{BB962C8B-B14F-4D97-AF65-F5344CB8AC3E}">
        <p14:creationId xmlns:p14="http://schemas.microsoft.com/office/powerpoint/2010/main" val="357884234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šḻïdé">
            <a:extLst>
              <a:ext uri="{FF2B5EF4-FFF2-40B4-BE49-F238E27FC236}">
                <a16:creationId xmlns:a16="http://schemas.microsoft.com/office/drawing/2014/main" id="{2B3B1EF5-A157-FE49-8BD8-922AD730378C}"/>
              </a:ext>
            </a:extLst>
          </p:cNvPr>
          <p:cNvSpPr txBox="1"/>
          <p:nvPr/>
        </p:nvSpPr>
        <p:spPr>
          <a:xfrm>
            <a:off x="450814" y="217827"/>
            <a:ext cx="4500150" cy="714120"/>
          </a:xfrm>
          <a:prstGeom prst="rect">
            <a:avLst/>
          </a:prstGeom>
          <a:noFill/>
          <a:ln>
            <a:noFill/>
          </a:ln>
        </p:spPr>
        <p:txBody>
          <a:bodyPr wrap="square" lIns="91440" tIns="45720" rIns="91440" bIns="45720" anchor="b" anchorCtr="0">
            <a:normAutofit/>
          </a:bodyPr>
          <a:lstStyle/>
          <a:p>
            <a:pPr>
              <a:buSzPct val="25000"/>
            </a:pPr>
            <a:r>
              <a:rPr lang="zh-CN" altLang="en-US" sz="2500" b="1" dirty="0">
                <a:solidFill>
                  <a:schemeClr val="bg1"/>
                </a:solidFill>
                <a:latin typeface="Alibaba Sans Heavy" panose="020B0903020203040204" pitchFamily="34" charset="0"/>
                <a:ea typeface="微软雅黑"/>
                <a:cs typeface="+mj-cs"/>
              </a:rPr>
              <a:t>主题推荐</a:t>
            </a:r>
            <a:endParaRPr lang="en-US" sz="2500" b="1" dirty="0">
              <a:solidFill>
                <a:schemeClr val="bg1"/>
              </a:solidFill>
              <a:latin typeface="Alibaba Sans Heavy" panose="020B0903020203040204" pitchFamily="34" charset="0"/>
              <a:ea typeface="微软雅黑"/>
              <a:cs typeface="+mj-cs"/>
            </a:endParaRPr>
          </a:p>
        </p:txBody>
      </p:sp>
      <p:sp>
        <p:nvSpPr>
          <p:cNvPr id="4" name="í$ľiḑé">
            <a:extLst>
              <a:ext uri="{FF2B5EF4-FFF2-40B4-BE49-F238E27FC236}">
                <a16:creationId xmlns:a16="http://schemas.microsoft.com/office/drawing/2014/main" id="{AFED06B5-8DC5-A74C-BA44-C5B9F75FA47F}"/>
              </a:ext>
            </a:extLst>
          </p:cNvPr>
          <p:cNvSpPr txBox="1"/>
          <p:nvPr/>
        </p:nvSpPr>
        <p:spPr>
          <a:xfrm>
            <a:off x="671691" y="1200318"/>
            <a:ext cx="4500151" cy="638910"/>
          </a:xfrm>
          <a:prstGeom prst="rect">
            <a:avLst/>
          </a:prstGeom>
          <a:noFill/>
          <a:ln>
            <a:noFill/>
          </a:ln>
        </p:spPr>
        <p:txBody>
          <a:bodyPr wrap="square" lIns="91440" tIns="45720" rIns="91440" bIns="45720" anchor="ctr" anchorCtr="0">
            <a:noAutofit/>
          </a:bodyPr>
          <a:lstStyle/>
          <a:p>
            <a:pPr>
              <a:lnSpc>
                <a:spcPct val="150000"/>
              </a:lnSpc>
              <a:buSzPct val="25000"/>
            </a:pPr>
            <a:endParaRPr lang="en-US" dirty="0"/>
          </a:p>
        </p:txBody>
      </p:sp>
      <p:pic>
        <p:nvPicPr>
          <p:cNvPr id="6" name="图片 5">
            <a:extLst>
              <a:ext uri="{FF2B5EF4-FFF2-40B4-BE49-F238E27FC236}">
                <a16:creationId xmlns:a16="http://schemas.microsoft.com/office/drawing/2014/main" id="{67381258-486B-434A-8B02-34741E5CE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699" y="2367726"/>
            <a:ext cx="2052763" cy="3140976"/>
          </a:xfrm>
          <a:prstGeom prst="rect">
            <a:avLst/>
          </a:prstGeom>
        </p:spPr>
      </p:pic>
      <p:pic>
        <p:nvPicPr>
          <p:cNvPr id="8" name="图片 7">
            <a:extLst>
              <a:ext uri="{FF2B5EF4-FFF2-40B4-BE49-F238E27FC236}">
                <a16:creationId xmlns:a16="http://schemas.microsoft.com/office/drawing/2014/main" id="{D263832B-62CA-F74A-A059-2A080BBC0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152" y="2375970"/>
            <a:ext cx="2049607" cy="3132732"/>
          </a:xfrm>
          <a:prstGeom prst="rect">
            <a:avLst/>
          </a:prstGeom>
        </p:spPr>
      </p:pic>
      <p:pic>
        <p:nvPicPr>
          <p:cNvPr id="10" name="图片 9">
            <a:extLst>
              <a:ext uri="{FF2B5EF4-FFF2-40B4-BE49-F238E27FC236}">
                <a16:creationId xmlns:a16="http://schemas.microsoft.com/office/drawing/2014/main" id="{C42C1E2A-DDB2-9D4E-AAB6-9621F047A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171" y="2385636"/>
            <a:ext cx="2028032" cy="3132732"/>
          </a:xfrm>
          <a:prstGeom prst="rect">
            <a:avLst/>
          </a:prstGeom>
        </p:spPr>
      </p:pic>
      <p:pic>
        <p:nvPicPr>
          <p:cNvPr id="12" name="图片 11">
            <a:extLst>
              <a:ext uri="{FF2B5EF4-FFF2-40B4-BE49-F238E27FC236}">
                <a16:creationId xmlns:a16="http://schemas.microsoft.com/office/drawing/2014/main" id="{EBE32DC0-6C10-8348-A775-C4212657F5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8449" y="2385636"/>
            <a:ext cx="2028032" cy="3132732"/>
          </a:xfrm>
          <a:prstGeom prst="rect">
            <a:avLst/>
          </a:prstGeom>
        </p:spPr>
      </p:pic>
    </p:spTree>
    <p:extLst>
      <p:ext uri="{BB962C8B-B14F-4D97-AF65-F5344CB8AC3E}">
        <p14:creationId xmlns:p14="http://schemas.microsoft.com/office/powerpoint/2010/main" val="1431881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ïšḻïdé">
            <a:extLst>
              <a:ext uri="{FF2B5EF4-FFF2-40B4-BE49-F238E27FC236}">
                <a16:creationId xmlns:a16="http://schemas.microsoft.com/office/drawing/2014/main" id="{A537999E-E84F-B845-9517-F2F5B2CA872F}"/>
              </a:ext>
            </a:extLst>
          </p:cNvPr>
          <p:cNvSpPr txBox="1"/>
          <p:nvPr/>
        </p:nvSpPr>
        <p:spPr>
          <a:xfrm>
            <a:off x="464668" y="163526"/>
            <a:ext cx="4500150" cy="714120"/>
          </a:xfrm>
          <a:prstGeom prst="rect">
            <a:avLst/>
          </a:prstGeom>
          <a:noFill/>
          <a:ln>
            <a:noFill/>
          </a:ln>
        </p:spPr>
        <p:txBody>
          <a:bodyPr wrap="square" lIns="91440" tIns="45720" rIns="91440" bIns="45720" anchor="b" anchorCtr="0">
            <a:normAutofit/>
          </a:bodyPr>
          <a:lstStyle/>
          <a:p>
            <a:pPr>
              <a:buSzPct val="25000"/>
            </a:pPr>
            <a:r>
              <a:rPr lang="zh-CN" altLang="en-US" sz="2500" b="1" dirty="0">
                <a:solidFill>
                  <a:schemeClr val="bg1"/>
                </a:solidFill>
                <a:latin typeface="Alibaba Sans Heavy" panose="020B0903020203040204" pitchFamily="34" charset="0"/>
                <a:ea typeface="微软雅黑"/>
                <a:cs typeface="+mj-cs"/>
              </a:rPr>
              <a:t>搜索话题</a:t>
            </a:r>
            <a:endParaRPr lang="en-US" sz="2500" b="1" dirty="0">
              <a:solidFill>
                <a:schemeClr val="bg1"/>
              </a:solidFill>
              <a:latin typeface="Alibaba Sans Heavy" panose="020B0903020203040204" pitchFamily="34" charset="0"/>
              <a:ea typeface="微软雅黑"/>
              <a:cs typeface="+mj-cs"/>
            </a:endParaRPr>
          </a:p>
        </p:txBody>
      </p:sp>
      <p:pic>
        <p:nvPicPr>
          <p:cNvPr id="3" name="图片 4">
            <a:extLst>
              <a:ext uri="{FF2B5EF4-FFF2-40B4-BE49-F238E27FC236}">
                <a16:creationId xmlns:a16="http://schemas.microsoft.com/office/drawing/2014/main" id="{AA93FA7C-9EE6-3C40-80AF-04EF5CBDBB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379" y="2085898"/>
            <a:ext cx="4774408" cy="2034549"/>
          </a:xfrm>
          <a:prstGeom prst="rect">
            <a:avLst/>
          </a:prstGeom>
        </p:spPr>
      </p:pic>
      <p:pic>
        <p:nvPicPr>
          <p:cNvPr id="4" name="图片 8">
            <a:extLst>
              <a:ext uri="{FF2B5EF4-FFF2-40B4-BE49-F238E27FC236}">
                <a16:creationId xmlns:a16="http://schemas.microsoft.com/office/drawing/2014/main" id="{0095C84E-4A9E-0745-B23B-5C0CA4C8D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379" y="4286398"/>
            <a:ext cx="4925619" cy="2088143"/>
          </a:xfrm>
          <a:prstGeom prst="rect">
            <a:avLst/>
          </a:prstGeom>
        </p:spPr>
      </p:pic>
      <p:pic>
        <p:nvPicPr>
          <p:cNvPr id="5" name="图片 12">
            <a:extLst>
              <a:ext uri="{FF2B5EF4-FFF2-40B4-BE49-F238E27FC236}">
                <a16:creationId xmlns:a16="http://schemas.microsoft.com/office/drawing/2014/main" id="{1F4B77AD-66BB-E446-B090-CDC50EB8F0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0654" y="4286398"/>
            <a:ext cx="4961092" cy="2088143"/>
          </a:xfrm>
          <a:prstGeom prst="rect">
            <a:avLst/>
          </a:prstGeom>
        </p:spPr>
      </p:pic>
      <p:pic>
        <p:nvPicPr>
          <p:cNvPr id="6" name="图片 14">
            <a:extLst>
              <a:ext uri="{FF2B5EF4-FFF2-40B4-BE49-F238E27FC236}">
                <a16:creationId xmlns:a16="http://schemas.microsoft.com/office/drawing/2014/main" id="{26FF756C-8274-5A4A-88B7-5D3FB63DB9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0654" y="2085899"/>
            <a:ext cx="4961092" cy="2034549"/>
          </a:xfrm>
          <a:prstGeom prst="rect">
            <a:avLst/>
          </a:prstGeom>
        </p:spPr>
      </p:pic>
      <p:sp>
        <p:nvSpPr>
          <p:cNvPr id="7" name="TextBox 1">
            <a:hlinkClick r:id="rId6" action="ppaction://hlinksldjump"/>
            <a:extLst>
              <a:ext uri="{FF2B5EF4-FFF2-40B4-BE49-F238E27FC236}">
                <a16:creationId xmlns:a16="http://schemas.microsoft.com/office/drawing/2014/main" id="{8080B89E-A251-4C45-8CA4-500BC29B8550}"/>
              </a:ext>
            </a:extLst>
          </p:cNvPr>
          <p:cNvSpPr txBox="1"/>
          <p:nvPr/>
        </p:nvSpPr>
        <p:spPr>
          <a:xfrm>
            <a:off x="11235962" y="6204038"/>
            <a:ext cx="388076" cy="307800"/>
          </a:xfrm>
          <a:custGeom>
            <a:avLst/>
            <a:gdLst>
              <a:gd name="T0" fmla="*/ 139 w 384"/>
              <a:gd name="T1" fmla="*/ 2 h 305"/>
              <a:gd name="T2" fmla="*/ 128 w 384"/>
              <a:gd name="T3" fmla="*/ 4 h 305"/>
              <a:gd name="T4" fmla="*/ 4 w 384"/>
              <a:gd name="T5" fmla="*/ 102 h 305"/>
              <a:gd name="T6" fmla="*/ 4 w 384"/>
              <a:gd name="T7" fmla="*/ 116 h 305"/>
              <a:gd name="T8" fmla="*/ 128 w 384"/>
              <a:gd name="T9" fmla="*/ 213 h 305"/>
              <a:gd name="T10" fmla="*/ 135 w 384"/>
              <a:gd name="T11" fmla="*/ 216 h 305"/>
              <a:gd name="T12" fmla="*/ 139 w 384"/>
              <a:gd name="T13" fmla="*/ 216 h 305"/>
              <a:gd name="T14" fmla="*/ 146 w 384"/>
              <a:gd name="T15" fmla="*/ 206 h 305"/>
              <a:gd name="T16" fmla="*/ 146 w 384"/>
              <a:gd name="T17" fmla="*/ 148 h 305"/>
              <a:gd name="T18" fmla="*/ 328 w 384"/>
              <a:gd name="T19" fmla="*/ 305 h 305"/>
              <a:gd name="T20" fmla="*/ 146 w 384"/>
              <a:gd name="T21" fmla="*/ 71 h 305"/>
              <a:gd name="T22" fmla="*/ 146 w 384"/>
              <a:gd name="T23" fmla="*/ 12 h 305"/>
              <a:gd name="T24" fmla="*/ 139 w 384"/>
              <a:gd name="T25" fmla="*/ 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4" h="305">
                <a:moveTo>
                  <a:pt x="139" y="2"/>
                </a:moveTo>
                <a:cubicBezTo>
                  <a:pt x="136" y="0"/>
                  <a:pt x="131" y="1"/>
                  <a:pt x="128" y="4"/>
                </a:cubicBezTo>
                <a:lnTo>
                  <a:pt x="4" y="102"/>
                </a:lnTo>
                <a:cubicBezTo>
                  <a:pt x="0" y="106"/>
                  <a:pt x="0" y="112"/>
                  <a:pt x="4" y="116"/>
                </a:cubicBezTo>
                <a:lnTo>
                  <a:pt x="128" y="213"/>
                </a:lnTo>
                <a:cubicBezTo>
                  <a:pt x="130" y="215"/>
                  <a:pt x="133" y="216"/>
                  <a:pt x="135" y="216"/>
                </a:cubicBezTo>
                <a:cubicBezTo>
                  <a:pt x="137" y="216"/>
                  <a:pt x="138" y="216"/>
                  <a:pt x="139" y="216"/>
                </a:cubicBezTo>
                <a:cubicBezTo>
                  <a:pt x="143" y="214"/>
                  <a:pt x="146" y="210"/>
                  <a:pt x="146" y="206"/>
                </a:cubicBezTo>
                <a:lnTo>
                  <a:pt x="146" y="148"/>
                </a:lnTo>
                <a:cubicBezTo>
                  <a:pt x="278" y="148"/>
                  <a:pt x="336" y="185"/>
                  <a:pt x="328" y="305"/>
                </a:cubicBezTo>
                <a:cubicBezTo>
                  <a:pt x="384" y="114"/>
                  <a:pt x="276" y="71"/>
                  <a:pt x="146" y="71"/>
                </a:cubicBezTo>
                <a:lnTo>
                  <a:pt x="146" y="12"/>
                </a:lnTo>
                <a:cubicBezTo>
                  <a:pt x="146" y="7"/>
                  <a:pt x="143" y="4"/>
                  <a:pt x="139" y="2"/>
                </a:cubicBezTo>
                <a:close/>
              </a:path>
            </a:pathLst>
          </a:custGeom>
          <a:solidFill>
            <a:schemeClr val="accent3">
              <a:lumMod val="60000"/>
              <a:lumOff val="4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Tree>
    <p:extLst>
      <p:ext uri="{BB962C8B-B14F-4D97-AF65-F5344CB8AC3E}">
        <p14:creationId xmlns:p14="http://schemas.microsoft.com/office/powerpoint/2010/main" val="240602938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412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57C0D2F2-DD9A-394D-BEBB-C6357122A627}"/>
              </a:ext>
            </a:extLst>
          </p:cNvPr>
          <p:cNvGrpSpPr>
            <a:grpSpLocks noChangeAspect="1"/>
          </p:cNvGrpSpPr>
          <p:nvPr>
            <p:custDataLst>
              <p:tags r:id="rId1"/>
            </p:custDataLst>
          </p:nvPr>
        </p:nvGrpSpPr>
        <p:grpSpPr>
          <a:xfrm>
            <a:off x="673100" y="1459310"/>
            <a:ext cx="10858210" cy="5398690"/>
            <a:chOff x="673100" y="1459310"/>
            <a:chExt cx="10858210" cy="5398690"/>
          </a:xfrm>
        </p:grpSpPr>
        <p:cxnSp>
          <p:nvCxnSpPr>
            <p:cNvPr id="3" name="直接连接符 3">
              <a:extLst>
                <a:ext uri="{FF2B5EF4-FFF2-40B4-BE49-F238E27FC236}">
                  <a16:creationId xmlns:a16="http://schemas.microsoft.com/office/drawing/2014/main" id="{A32257B6-A5A5-564E-843F-E30E197191FB}"/>
                </a:ext>
              </a:extLst>
            </p:cNvPr>
            <p:cNvCxnSpPr>
              <a:endCxn id="24" idx="5"/>
            </p:cNvCxnSpPr>
            <p:nvPr/>
          </p:nvCxnSpPr>
          <p:spPr>
            <a:xfrm flipH="1">
              <a:off x="6475582" y="2614898"/>
              <a:ext cx="2318878" cy="97169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 name="直接连接符 4">
              <a:extLst>
                <a:ext uri="{FF2B5EF4-FFF2-40B4-BE49-F238E27FC236}">
                  <a16:creationId xmlns:a16="http://schemas.microsoft.com/office/drawing/2014/main" id="{924F2279-4B65-C14F-9498-228C5D46A3DC}"/>
                </a:ext>
              </a:extLst>
            </p:cNvPr>
            <p:cNvCxnSpPr/>
            <p:nvPr/>
          </p:nvCxnSpPr>
          <p:spPr>
            <a:xfrm flipH="1">
              <a:off x="8794460" y="2614898"/>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5" name="ïṥḻîdé">
              <a:extLst>
                <a:ext uri="{FF2B5EF4-FFF2-40B4-BE49-F238E27FC236}">
                  <a16:creationId xmlns:a16="http://schemas.microsoft.com/office/drawing/2014/main" id="{649A7D67-B131-BE4F-A27A-D076734C6705}"/>
                </a:ext>
              </a:extLst>
            </p:cNvPr>
            <p:cNvGrpSpPr/>
            <p:nvPr/>
          </p:nvGrpSpPr>
          <p:grpSpPr>
            <a:xfrm>
              <a:off x="673100" y="4314908"/>
              <a:ext cx="2736850" cy="1985734"/>
              <a:chOff x="673100" y="4314908"/>
              <a:chExt cx="2736850" cy="1985734"/>
            </a:xfrm>
          </p:grpSpPr>
          <p:sp>
            <p:nvSpPr>
              <p:cNvPr id="82" name="î$ḷiďé">
                <a:extLst>
                  <a:ext uri="{FF2B5EF4-FFF2-40B4-BE49-F238E27FC236}">
                    <a16:creationId xmlns:a16="http://schemas.microsoft.com/office/drawing/2014/main" id="{531F903E-F896-9844-897F-FB3ADCCA5FF0}"/>
                  </a:ext>
                </a:extLst>
              </p:cNvPr>
              <p:cNvSpPr txBox="1"/>
              <p:nvPr/>
            </p:nvSpPr>
            <p:spPr>
              <a:xfrm>
                <a:off x="673100" y="4771163"/>
                <a:ext cx="2736850" cy="1529479"/>
              </a:xfrm>
              <a:prstGeom prst="rect">
                <a:avLst/>
              </a:prstGeom>
              <a:noFill/>
              <a:ln w="3175">
                <a:solidFill>
                  <a:schemeClr val="bg1">
                    <a:lumMod val="75000"/>
                  </a:schemeClr>
                </a:solidFill>
              </a:ln>
            </p:spPr>
            <p:txBody>
              <a:bodyPr wrap="square" lIns="91440" tIns="45720" rIns="91440" bIns="45720" anchor="t" anchorCtr="0">
                <a:normAutofit fontScale="8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600" dirty="0">
                    <a:solidFill>
                      <a:schemeClr val="bg1"/>
                    </a:solidFill>
                    <a:latin typeface="Alibaba Sans" panose="020B0503020203040204" pitchFamily="34" charset="0"/>
                    <a:ea typeface="微软雅黑" panose="020B0503020204020204" pitchFamily="34" charset="-122"/>
                  </a:rPr>
                  <a:t>基于知识的个性化推荐理由生成 </a:t>
                </a:r>
                <a:r>
                  <a:rPr lang="en-US" altLang="zh-CN" sz="1600" dirty="0">
                    <a:solidFill>
                      <a:schemeClr val="bg1"/>
                    </a:solidFill>
                    <a:latin typeface="Alibaba Sans" panose="020B0503020203040204" pitchFamily="34" charset="0"/>
                    <a:ea typeface="微软雅黑" panose="020B0503020204020204" pitchFamily="34" charset="-122"/>
                  </a:rPr>
                  <a:t>KDD19</a:t>
                </a:r>
              </a:p>
              <a:p>
                <a:pPr>
                  <a:lnSpc>
                    <a:spcPct val="150000"/>
                  </a:lnSpc>
                  <a:buSzPct val="25000"/>
                </a:pPr>
                <a:r>
                  <a:rPr lang="zh-CN" altLang="en-US" sz="1600" dirty="0">
                    <a:solidFill>
                      <a:schemeClr val="bg1"/>
                    </a:solidFill>
                    <a:latin typeface="Alibaba Sans" panose="020B0503020203040204" pitchFamily="34" charset="0"/>
                    <a:ea typeface="微软雅黑" panose="020B0503020204020204" pitchFamily="34" charset="-122"/>
                  </a:rPr>
                  <a:t>知识图谱驱动的对话式推荐系统</a:t>
                </a:r>
              </a:p>
              <a:p>
                <a:pPr>
                  <a:lnSpc>
                    <a:spcPct val="150000"/>
                  </a:lnSpc>
                  <a:buSzPct val="25000"/>
                </a:pPr>
                <a:r>
                  <a:rPr lang="en-US" altLang="zh-CN" sz="1600" dirty="0">
                    <a:solidFill>
                      <a:schemeClr val="bg1"/>
                    </a:solidFill>
                    <a:latin typeface="Alibaba Sans" panose="020B0503020203040204" pitchFamily="34" charset="0"/>
                    <a:ea typeface="微软雅黑" panose="020B0503020204020204" pitchFamily="34" charset="-122"/>
                  </a:rPr>
                  <a:t>EMNLP19</a:t>
                </a:r>
              </a:p>
              <a:p>
                <a:pPr>
                  <a:lnSpc>
                    <a:spcPct val="150000"/>
                  </a:lnSpc>
                  <a:buSzPct val="25000"/>
                </a:pPr>
                <a:r>
                  <a:rPr lang="zh-CN" altLang="en-US" sz="1600" dirty="0">
                    <a:solidFill>
                      <a:schemeClr val="bg1"/>
                    </a:solidFill>
                    <a:latin typeface="Alibaba Sans" panose="020B0503020203040204" pitchFamily="34" charset="0"/>
                    <a:ea typeface="微软雅黑" panose="020B0503020204020204" pitchFamily="34" charset="-122"/>
                  </a:rPr>
                  <a:t>基于图的多模态文本生成</a:t>
                </a:r>
                <a:r>
                  <a:rPr lang="en-US" altLang="zh-CN" sz="1600" dirty="0">
                    <a:solidFill>
                      <a:schemeClr val="bg1"/>
                    </a:solidFill>
                    <a:latin typeface="Alibaba Sans" panose="020B0503020203040204" pitchFamily="34" charset="0"/>
                    <a:ea typeface="微软雅黑" panose="020B0503020204020204" pitchFamily="34" charset="-122"/>
                  </a:rPr>
                  <a:t>AAAI20</a:t>
                </a:r>
                <a:endParaRPr lang="zh-CN" altLang="en-US" sz="1600" dirty="0">
                  <a:solidFill>
                    <a:schemeClr val="bg1"/>
                  </a:solidFill>
                  <a:latin typeface="Alibaba Sans" panose="020B0503020203040204" pitchFamily="34" charset="0"/>
                  <a:ea typeface="微软雅黑" panose="020B0503020204020204" pitchFamily="34" charset="-122"/>
                </a:endParaRPr>
              </a:p>
              <a:p>
                <a:pPr>
                  <a:lnSpc>
                    <a:spcPct val="150000"/>
                  </a:lnSpc>
                  <a:buSzPct val="25000"/>
                </a:pPr>
                <a:endParaRPr lang="zh-CN" altLang="en-US" sz="1600" dirty="0">
                  <a:solidFill>
                    <a:schemeClr val="bg1"/>
                  </a:solidFill>
                </a:endParaRPr>
              </a:p>
            </p:txBody>
          </p:sp>
          <p:sp>
            <p:nvSpPr>
              <p:cNvPr id="83" name="isļidè">
                <a:extLst>
                  <a:ext uri="{FF2B5EF4-FFF2-40B4-BE49-F238E27FC236}">
                    <a16:creationId xmlns:a16="http://schemas.microsoft.com/office/drawing/2014/main" id="{6C8F512C-8E46-024B-B003-F35148DD0B0F}"/>
                  </a:ext>
                </a:extLst>
              </p:cNvPr>
              <p:cNvSpPr/>
              <p:nvPr/>
            </p:nvSpPr>
            <p:spPr>
              <a:xfrm>
                <a:off x="673100" y="4314908"/>
                <a:ext cx="2736850" cy="456255"/>
              </a:xfrm>
              <a:prstGeom prst="rect">
                <a:avLst/>
              </a:prstGeom>
              <a:solidFill>
                <a:schemeClr val="accent4"/>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rPr>
                  <a:t>文本生成</a:t>
                </a:r>
              </a:p>
            </p:txBody>
          </p:sp>
        </p:grpSp>
        <p:grpSp>
          <p:nvGrpSpPr>
            <p:cNvPr id="6" name="iṡ1iḓe">
              <a:extLst>
                <a:ext uri="{FF2B5EF4-FFF2-40B4-BE49-F238E27FC236}">
                  <a16:creationId xmlns:a16="http://schemas.microsoft.com/office/drawing/2014/main" id="{4C352FD8-96CC-4C47-B29B-57CC8A4F91A1}"/>
                </a:ext>
              </a:extLst>
            </p:cNvPr>
            <p:cNvGrpSpPr/>
            <p:nvPr/>
          </p:nvGrpSpPr>
          <p:grpSpPr>
            <a:xfrm>
              <a:off x="8782050" y="2175620"/>
              <a:ext cx="2736850" cy="1529506"/>
              <a:chOff x="8782050" y="2175620"/>
              <a:chExt cx="2736850" cy="1529506"/>
            </a:xfrm>
          </p:grpSpPr>
          <p:sp>
            <p:nvSpPr>
              <p:cNvPr id="80" name="ïṣ1idè">
                <a:extLst>
                  <a:ext uri="{FF2B5EF4-FFF2-40B4-BE49-F238E27FC236}">
                    <a16:creationId xmlns:a16="http://schemas.microsoft.com/office/drawing/2014/main" id="{D15D1626-8470-D943-8070-70581E7BCFAF}"/>
                  </a:ext>
                </a:extLst>
              </p:cNvPr>
              <p:cNvSpPr txBox="1"/>
              <p:nvPr/>
            </p:nvSpPr>
            <p:spPr>
              <a:xfrm>
                <a:off x="8782050" y="2631875"/>
                <a:ext cx="2736850" cy="1073251"/>
              </a:xfrm>
              <a:prstGeom prst="rect">
                <a:avLst/>
              </a:prstGeom>
              <a:noFill/>
              <a:ln w="3175">
                <a:solidFill>
                  <a:schemeClr val="bg1">
                    <a:lumMod val="75000"/>
                  </a:schemeClr>
                </a:solid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4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基于</a:t>
                </a:r>
                <a:r>
                  <a:rPr lang="en-US" altLang="zh-CN" sz="1400" dirty="0">
                    <a:solidFill>
                      <a:schemeClr val="bg1"/>
                    </a:solidFill>
                    <a:latin typeface="Alibaba Sans" panose="020B0503020203040204" pitchFamily="34" charset="0"/>
                    <a:ea typeface="微软雅黑" panose="020B0503020204020204" pitchFamily="34" charset="-122"/>
                  </a:rPr>
                  <a:t>BERT</a:t>
                </a:r>
                <a:r>
                  <a:rPr lang="zh-CN" altLang="en-US" sz="1400" dirty="0">
                    <a:solidFill>
                      <a:schemeClr val="bg1"/>
                    </a:solidFill>
                    <a:latin typeface="Alibaba Sans" panose="020B0503020203040204" pitchFamily="34" charset="0"/>
                    <a:ea typeface="微软雅黑" panose="020B0503020204020204" pitchFamily="34" charset="-122"/>
                  </a:rPr>
                  <a:t>的工作和</a:t>
                </a:r>
                <a:r>
                  <a:rPr lang="en-US" altLang="zh-CN" sz="1400" dirty="0">
                    <a:solidFill>
                      <a:schemeClr val="bg1"/>
                    </a:solidFill>
                    <a:latin typeface="Alibaba Sans" panose="020B0503020203040204" pitchFamily="34" charset="0"/>
                    <a:ea typeface="微软雅黑" panose="020B0503020204020204" pitchFamily="34" charset="-122"/>
                  </a:rPr>
                  <a:t>PAI</a:t>
                </a:r>
                <a:r>
                  <a:rPr lang="zh-CN" altLang="en-US" sz="1400" dirty="0">
                    <a:solidFill>
                      <a:schemeClr val="bg1"/>
                    </a:solidFill>
                    <a:latin typeface="Alibaba Sans" panose="020B0503020203040204" pitchFamily="34" charset="0"/>
                    <a:ea typeface="微软雅黑" panose="020B0503020204020204" pitchFamily="34" charset="-122"/>
                  </a:rPr>
                  <a:t>团队合作，基于电商的超大规模文本</a:t>
                </a:r>
                <a:r>
                  <a:rPr lang="en-US" altLang="zh-CN" sz="1400" dirty="0">
                    <a:solidFill>
                      <a:schemeClr val="bg1"/>
                    </a:solidFill>
                    <a:latin typeface="Alibaba Sans" panose="020B0503020203040204" pitchFamily="34" charset="0"/>
                    <a:ea typeface="微软雅黑" panose="020B0503020204020204" pitchFamily="34" charset="-122"/>
                  </a:rPr>
                  <a:t>+</a:t>
                </a:r>
                <a:r>
                  <a:rPr lang="zh-CN" altLang="en-US" sz="1400" dirty="0">
                    <a:solidFill>
                      <a:schemeClr val="bg1"/>
                    </a:solidFill>
                    <a:latin typeface="Alibaba Sans" panose="020B0503020203040204" pitchFamily="34" charset="0"/>
                    <a:ea typeface="微软雅黑" panose="020B0503020204020204" pitchFamily="34" charset="-122"/>
                  </a:rPr>
                  <a:t>图片预训练模型</a:t>
                </a:r>
                <a:endParaRPr lang="en-US" altLang="zh-CN" sz="1400" dirty="0">
                  <a:solidFill>
                    <a:schemeClr val="bg1"/>
                  </a:solidFill>
                  <a:latin typeface="Alibaba Sans" panose="020B0503020203040204" pitchFamily="34" charset="0"/>
                  <a:ea typeface="微软雅黑" panose="020B0503020204020204" pitchFamily="34" charset="-122"/>
                </a:endParaRPr>
              </a:p>
            </p:txBody>
          </p:sp>
          <p:sp>
            <p:nvSpPr>
              <p:cNvPr id="81" name="iŝļïḍé">
                <a:extLst>
                  <a:ext uri="{FF2B5EF4-FFF2-40B4-BE49-F238E27FC236}">
                    <a16:creationId xmlns:a16="http://schemas.microsoft.com/office/drawing/2014/main" id="{588B8F35-1FE5-FB46-926B-BE76FC6B6B21}"/>
                  </a:ext>
                </a:extLst>
              </p:cNvPr>
              <p:cNvSpPr/>
              <p:nvPr/>
            </p:nvSpPr>
            <p:spPr>
              <a:xfrm>
                <a:off x="8782050" y="2175620"/>
                <a:ext cx="2736850" cy="456255"/>
              </a:xfrm>
              <a:prstGeom prst="rect">
                <a:avLst/>
              </a:prstGeom>
              <a:solidFill>
                <a:schemeClr val="accent2"/>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rPr>
                  <a:t>预训练模型</a:t>
                </a:r>
              </a:p>
            </p:txBody>
          </p:sp>
        </p:grpSp>
        <p:grpSp>
          <p:nvGrpSpPr>
            <p:cNvPr id="7" name="í$1iďé">
              <a:extLst>
                <a:ext uri="{FF2B5EF4-FFF2-40B4-BE49-F238E27FC236}">
                  <a16:creationId xmlns:a16="http://schemas.microsoft.com/office/drawing/2014/main" id="{F0F50C0A-D673-1240-84A6-7F99E0DEB9E8}"/>
                </a:ext>
              </a:extLst>
            </p:cNvPr>
            <p:cNvGrpSpPr/>
            <p:nvPr/>
          </p:nvGrpSpPr>
          <p:grpSpPr>
            <a:xfrm>
              <a:off x="8782050" y="4525325"/>
              <a:ext cx="2736850" cy="1041396"/>
              <a:chOff x="8782050" y="4525325"/>
              <a:chExt cx="2736850" cy="1041396"/>
            </a:xfrm>
          </p:grpSpPr>
          <p:sp>
            <p:nvSpPr>
              <p:cNvPr id="78" name="isļíďê">
                <a:extLst>
                  <a:ext uri="{FF2B5EF4-FFF2-40B4-BE49-F238E27FC236}">
                    <a16:creationId xmlns:a16="http://schemas.microsoft.com/office/drawing/2014/main" id="{029E0637-1F9D-5C4F-BB8F-4BDAB5E384A9}"/>
                  </a:ext>
                </a:extLst>
              </p:cNvPr>
              <p:cNvSpPr txBox="1"/>
              <p:nvPr/>
            </p:nvSpPr>
            <p:spPr>
              <a:xfrm>
                <a:off x="8782050" y="4981582"/>
                <a:ext cx="2736850" cy="585139"/>
              </a:xfrm>
              <a:prstGeom prst="rect">
                <a:avLst/>
              </a:prstGeom>
              <a:noFill/>
              <a:ln w="3175">
                <a:solidFill>
                  <a:schemeClr val="bg1">
                    <a:lumMod val="75000"/>
                  </a:schemeClr>
                </a:solid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609492" hangingPunct="0"/>
                <a:endParaRPr lang="en-US" altLang="zh-CN"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a:p>
                <a:pPr defTabSz="609492" hangingPunct="0"/>
                <a:r>
                  <a:rPr lang="zh-CN" altLang="en-US"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商品知识图谱</a:t>
                </a:r>
                <a:r>
                  <a:rPr lang="en-US" altLang="zh-CN"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a:t>
                </a:r>
                <a:r>
                  <a:rPr lang="zh-CN" altLang="en-US"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rPr>
                  <a:t>人类认知常识</a:t>
                </a:r>
                <a:endParaRPr lang="en-US"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a:p>
                <a:pPr algn="ctr" defTabSz="609492" hangingPunct="0"/>
                <a:endParaRPr lang="en-US" sz="1400" dirty="0">
                  <a:solidFill>
                    <a:schemeClr val="bg1"/>
                  </a:solidFill>
                  <a:latin typeface="Alibaba Sans" panose="020B0503020203040204" pitchFamily="34" charset="0"/>
                  <a:ea typeface="微软雅黑" panose="020B0503020204020204" pitchFamily="34" charset="-122"/>
                  <a:cs typeface="Alibaba Sans" panose="020B0503020203040204" pitchFamily="34" charset="0"/>
                  <a:sym typeface="Calibri"/>
                </a:endParaRPr>
              </a:p>
            </p:txBody>
          </p:sp>
          <p:sp>
            <p:nvSpPr>
              <p:cNvPr id="79" name="îṩļîḓe">
                <a:extLst>
                  <a:ext uri="{FF2B5EF4-FFF2-40B4-BE49-F238E27FC236}">
                    <a16:creationId xmlns:a16="http://schemas.microsoft.com/office/drawing/2014/main" id="{F1061300-E820-CD4F-AED0-C1D55FC9CF57}"/>
                  </a:ext>
                </a:extLst>
              </p:cNvPr>
              <p:cNvSpPr/>
              <p:nvPr/>
            </p:nvSpPr>
            <p:spPr>
              <a:xfrm>
                <a:off x="8782050" y="4525325"/>
                <a:ext cx="2736850" cy="456255"/>
              </a:xfrm>
              <a:prstGeom prst="rect">
                <a:avLst/>
              </a:prstGeom>
              <a:solidFill>
                <a:schemeClr val="accent5"/>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r>
                  <a:rPr lang="zh-CN" altLang="en-US" b="1" dirty="0">
                    <a:solidFill>
                      <a:schemeClr val="bg1"/>
                    </a:solidFill>
                  </a:rPr>
                  <a:t>认知图谱</a:t>
                </a:r>
              </a:p>
            </p:txBody>
          </p:sp>
        </p:grpSp>
        <p:grpSp>
          <p:nvGrpSpPr>
            <p:cNvPr id="8" name="îṡlíďê">
              <a:extLst>
                <a:ext uri="{FF2B5EF4-FFF2-40B4-BE49-F238E27FC236}">
                  <a16:creationId xmlns:a16="http://schemas.microsoft.com/office/drawing/2014/main" id="{074FCB30-63A5-AB47-A664-A5388F09942A}"/>
                </a:ext>
              </a:extLst>
            </p:cNvPr>
            <p:cNvGrpSpPr/>
            <p:nvPr/>
          </p:nvGrpSpPr>
          <p:grpSpPr>
            <a:xfrm>
              <a:off x="673100" y="2614898"/>
              <a:ext cx="4045170" cy="642258"/>
              <a:chOff x="673100" y="2614898"/>
              <a:chExt cx="4045170" cy="642258"/>
            </a:xfrm>
          </p:grpSpPr>
          <p:cxnSp>
            <p:nvCxnSpPr>
              <p:cNvPr id="76" name="直接连接符 76">
                <a:extLst>
                  <a:ext uri="{FF2B5EF4-FFF2-40B4-BE49-F238E27FC236}">
                    <a16:creationId xmlns:a16="http://schemas.microsoft.com/office/drawing/2014/main" id="{51D4A1B8-9710-D440-9126-EF8D46D80200}"/>
                  </a:ext>
                </a:extLst>
              </p:cNvPr>
              <p:cNvCxnSpPr/>
              <p:nvPr/>
            </p:nvCxnSpPr>
            <p:spPr>
              <a:xfrm>
                <a:off x="673100" y="2614898"/>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77" name="直接连接符 77">
                <a:extLst>
                  <a:ext uri="{FF2B5EF4-FFF2-40B4-BE49-F238E27FC236}">
                    <a16:creationId xmlns:a16="http://schemas.microsoft.com/office/drawing/2014/main" id="{21172835-E8A6-6147-BE87-9C0FB742D6A9}"/>
                  </a:ext>
                </a:extLst>
              </p:cNvPr>
              <p:cNvCxnSpPr>
                <a:endCxn id="26" idx="3"/>
              </p:cNvCxnSpPr>
              <p:nvPr/>
            </p:nvCxnSpPr>
            <p:spPr>
              <a:xfrm>
                <a:off x="3409950" y="2614898"/>
                <a:ext cx="1308320" cy="64225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75" name="直接连接符 75">
              <a:extLst>
                <a:ext uri="{FF2B5EF4-FFF2-40B4-BE49-F238E27FC236}">
                  <a16:creationId xmlns:a16="http://schemas.microsoft.com/office/drawing/2014/main" id="{C4BCD7E5-0F2F-AB4F-970B-AFCC45CEC8D8}"/>
                </a:ext>
              </a:extLst>
            </p:cNvPr>
            <p:cNvCxnSpPr>
              <a:endCxn id="46" idx="1"/>
            </p:cNvCxnSpPr>
            <p:nvPr/>
          </p:nvCxnSpPr>
          <p:spPr>
            <a:xfrm flipV="1">
              <a:off x="3409950" y="4576217"/>
              <a:ext cx="1039785" cy="405364"/>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0" name="iŝḻiḓé">
              <a:extLst>
                <a:ext uri="{FF2B5EF4-FFF2-40B4-BE49-F238E27FC236}">
                  <a16:creationId xmlns:a16="http://schemas.microsoft.com/office/drawing/2014/main" id="{F3115CFF-7954-724A-B717-DA0B01FEB479}"/>
                </a:ext>
              </a:extLst>
            </p:cNvPr>
            <p:cNvGrpSpPr/>
            <p:nvPr/>
          </p:nvGrpSpPr>
          <p:grpSpPr>
            <a:xfrm>
              <a:off x="7047290" y="4584669"/>
              <a:ext cx="4471610" cy="396912"/>
              <a:chOff x="7047290" y="4584669"/>
              <a:chExt cx="4471610" cy="396912"/>
            </a:xfrm>
          </p:grpSpPr>
          <p:cxnSp>
            <p:nvCxnSpPr>
              <p:cNvPr id="72" name="直接连接符 72">
                <a:extLst>
                  <a:ext uri="{FF2B5EF4-FFF2-40B4-BE49-F238E27FC236}">
                    <a16:creationId xmlns:a16="http://schemas.microsoft.com/office/drawing/2014/main" id="{390E38AF-4AB9-8D4D-AB20-7F7D76FF32A1}"/>
                  </a:ext>
                </a:extLst>
              </p:cNvPr>
              <p:cNvCxnSpPr/>
              <p:nvPr/>
            </p:nvCxnSpPr>
            <p:spPr>
              <a:xfrm flipH="1" flipV="1">
                <a:off x="8782050" y="4981581"/>
                <a:ext cx="273685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73" name="直接连接符 73">
                <a:extLst>
                  <a:ext uri="{FF2B5EF4-FFF2-40B4-BE49-F238E27FC236}">
                    <a16:creationId xmlns:a16="http://schemas.microsoft.com/office/drawing/2014/main" id="{E8FD3BA8-4713-D54B-A7E3-4547A4AA4C37}"/>
                  </a:ext>
                </a:extLst>
              </p:cNvPr>
              <p:cNvCxnSpPr>
                <a:endCxn id="48" idx="7"/>
              </p:cNvCxnSpPr>
              <p:nvPr/>
            </p:nvCxnSpPr>
            <p:spPr>
              <a:xfrm flipH="1" flipV="1">
                <a:off x="7047290" y="4584669"/>
                <a:ext cx="1734761" cy="39691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 name="iṡḷiďe">
              <a:extLst>
                <a:ext uri="{FF2B5EF4-FFF2-40B4-BE49-F238E27FC236}">
                  <a16:creationId xmlns:a16="http://schemas.microsoft.com/office/drawing/2014/main" id="{CB514A6B-0C2F-0A40-869A-E7B5F5879F07}"/>
                </a:ext>
              </a:extLst>
            </p:cNvPr>
            <p:cNvGrpSpPr/>
            <p:nvPr/>
          </p:nvGrpSpPr>
          <p:grpSpPr>
            <a:xfrm>
              <a:off x="4137629" y="1459310"/>
              <a:ext cx="3916742" cy="5398690"/>
              <a:chOff x="4137629" y="1459310"/>
              <a:chExt cx="3916742" cy="5398690"/>
            </a:xfrm>
          </p:grpSpPr>
          <p:sp>
            <p:nvSpPr>
              <p:cNvPr id="15" name="ïŝľiḑê">
                <a:extLst>
                  <a:ext uri="{FF2B5EF4-FFF2-40B4-BE49-F238E27FC236}">
                    <a16:creationId xmlns:a16="http://schemas.microsoft.com/office/drawing/2014/main" id="{E2AD2482-D146-6541-AABF-AB2AB8DECC59}"/>
                  </a:ext>
                </a:extLst>
              </p:cNvPr>
              <p:cNvSpPr/>
              <p:nvPr/>
            </p:nvSpPr>
            <p:spPr>
              <a:xfrm>
                <a:off x="5000184" y="3426520"/>
                <a:ext cx="1548195" cy="3431480"/>
              </a:xfrm>
              <a:custGeom>
                <a:avLst/>
                <a:gdLst>
                  <a:gd name="connsiteX0" fmla="*/ 913735 w 1548195"/>
                  <a:gd name="connsiteY0" fmla="*/ 0 h 3431480"/>
                  <a:gd name="connsiteX1" fmla="*/ 917483 w 1548195"/>
                  <a:gd name="connsiteY1" fmla="*/ 937 h 3431480"/>
                  <a:gd name="connsiteX2" fmla="*/ 921232 w 1548195"/>
                  <a:gd name="connsiteY2" fmla="*/ 2812 h 3431480"/>
                  <a:gd name="connsiteX3" fmla="*/ 924044 w 1548195"/>
                  <a:gd name="connsiteY3" fmla="*/ 5625 h 3431480"/>
                  <a:gd name="connsiteX4" fmla="*/ 924981 w 1548195"/>
                  <a:gd name="connsiteY4" fmla="*/ 10312 h 3431480"/>
                  <a:gd name="connsiteX5" fmla="*/ 929667 w 1548195"/>
                  <a:gd name="connsiteY5" fmla="*/ 89058 h 3431480"/>
                  <a:gd name="connsiteX6" fmla="*/ 926855 w 1548195"/>
                  <a:gd name="connsiteY6" fmla="*/ 167804 h 3431480"/>
                  <a:gd name="connsiteX7" fmla="*/ 918421 w 1548195"/>
                  <a:gd name="connsiteY7" fmla="*/ 246550 h 3431480"/>
                  <a:gd name="connsiteX8" fmla="*/ 905300 w 1548195"/>
                  <a:gd name="connsiteY8" fmla="*/ 326233 h 3431480"/>
                  <a:gd name="connsiteX9" fmla="*/ 886557 w 1548195"/>
                  <a:gd name="connsiteY9" fmla="*/ 405916 h 3431480"/>
                  <a:gd name="connsiteX10" fmla="*/ 864066 w 1548195"/>
                  <a:gd name="connsiteY10" fmla="*/ 485599 h 3431480"/>
                  <a:gd name="connsiteX11" fmla="*/ 838762 w 1548195"/>
                  <a:gd name="connsiteY11" fmla="*/ 566220 h 3431480"/>
                  <a:gd name="connsiteX12" fmla="*/ 808773 w 1548195"/>
                  <a:gd name="connsiteY12" fmla="*/ 648716 h 3431480"/>
                  <a:gd name="connsiteX13" fmla="*/ 777846 w 1548195"/>
                  <a:gd name="connsiteY13" fmla="*/ 731211 h 3431480"/>
                  <a:gd name="connsiteX14" fmla="*/ 810647 w 1548195"/>
                  <a:gd name="connsiteY14" fmla="*/ 698401 h 3431480"/>
                  <a:gd name="connsiteX15" fmla="*/ 845322 w 1548195"/>
                  <a:gd name="connsiteY15" fmla="*/ 662777 h 3431480"/>
                  <a:gd name="connsiteX16" fmla="*/ 881871 w 1548195"/>
                  <a:gd name="connsiteY16" fmla="*/ 627155 h 3431480"/>
                  <a:gd name="connsiteX17" fmla="*/ 916546 w 1548195"/>
                  <a:gd name="connsiteY17" fmla="*/ 588719 h 3431480"/>
                  <a:gd name="connsiteX18" fmla="*/ 950284 w 1548195"/>
                  <a:gd name="connsiteY18" fmla="*/ 549346 h 3431480"/>
                  <a:gd name="connsiteX19" fmla="*/ 981211 w 1548195"/>
                  <a:gd name="connsiteY19" fmla="*/ 509036 h 3431480"/>
                  <a:gd name="connsiteX20" fmla="*/ 1010263 w 1548195"/>
                  <a:gd name="connsiteY20" fmla="*/ 467788 h 3431480"/>
                  <a:gd name="connsiteX21" fmla="*/ 1036503 w 1548195"/>
                  <a:gd name="connsiteY21" fmla="*/ 427478 h 3431480"/>
                  <a:gd name="connsiteX22" fmla="*/ 1056184 w 1548195"/>
                  <a:gd name="connsiteY22" fmla="*/ 385292 h 3431480"/>
                  <a:gd name="connsiteX23" fmla="*/ 1072115 w 1548195"/>
                  <a:gd name="connsiteY23" fmla="*/ 344982 h 3431480"/>
                  <a:gd name="connsiteX24" fmla="*/ 1083361 w 1548195"/>
                  <a:gd name="connsiteY24" fmla="*/ 304671 h 3431480"/>
                  <a:gd name="connsiteX25" fmla="*/ 1086173 w 1548195"/>
                  <a:gd name="connsiteY25" fmla="*/ 263423 h 3431480"/>
                  <a:gd name="connsiteX26" fmla="*/ 1083361 w 1548195"/>
                  <a:gd name="connsiteY26" fmla="*/ 230613 h 3431480"/>
                  <a:gd name="connsiteX27" fmla="*/ 1074927 w 1548195"/>
                  <a:gd name="connsiteY27" fmla="*/ 199677 h 3431480"/>
                  <a:gd name="connsiteX28" fmla="*/ 1061807 w 1548195"/>
                  <a:gd name="connsiteY28" fmla="*/ 169678 h 3431480"/>
                  <a:gd name="connsiteX29" fmla="*/ 1042127 w 1548195"/>
                  <a:gd name="connsiteY29" fmla="*/ 140618 h 3431480"/>
                  <a:gd name="connsiteX30" fmla="*/ 1016823 w 1548195"/>
                  <a:gd name="connsiteY30" fmla="*/ 113431 h 3431480"/>
                  <a:gd name="connsiteX31" fmla="*/ 1014949 w 1548195"/>
                  <a:gd name="connsiteY31" fmla="*/ 109682 h 3431480"/>
                  <a:gd name="connsiteX32" fmla="*/ 1013074 w 1548195"/>
                  <a:gd name="connsiteY32" fmla="*/ 105932 h 3431480"/>
                  <a:gd name="connsiteX33" fmla="*/ 1013074 w 1548195"/>
                  <a:gd name="connsiteY33" fmla="*/ 102182 h 3431480"/>
                  <a:gd name="connsiteX34" fmla="*/ 1015886 w 1548195"/>
                  <a:gd name="connsiteY34" fmla="*/ 98432 h 3431480"/>
                  <a:gd name="connsiteX35" fmla="*/ 1018698 w 1548195"/>
                  <a:gd name="connsiteY35" fmla="*/ 96558 h 3431480"/>
                  <a:gd name="connsiteX36" fmla="*/ 1020572 w 1548195"/>
                  <a:gd name="connsiteY36" fmla="*/ 95620 h 3431480"/>
                  <a:gd name="connsiteX37" fmla="*/ 1024320 w 1548195"/>
                  <a:gd name="connsiteY37" fmla="*/ 93745 h 3431480"/>
                  <a:gd name="connsiteX38" fmla="*/ 1028069 w 1548195"/>
                  <a:gd name="connsiteY38" fmla="*/ 95620 h 3431480"/>
                  <a:gd name="connsiteX39" fmla="*/ 1029944 w 1548195"/>
                  <a:gd name="connsiteY39" fmla="*/ 96558 h 3431480"/>
                  <a:gd name="connsiteX40" fmla="*/ 1061807 w 1548195"/>
                  <a:gd name="connsiteY40" fmla="*/ 122806 h 3431480"/>
                  <a:gd name="connsiteX41" fmla="*/ 1086173 w 1548195"/>
                  <a:gd name="connsiteY41" fmla="*/ 151867 h 3431480"/>
                  <a:gd name="connsiteX42" fmla="*/ 1105854 w 1548195"/>
                  <a:gd name="connsiteY42" fmla="*/ 182803 h 3431480"/>
                  <a:gd name="connsiteX43" fmla="*/ 1119911 w 1548195"/>
                  <a:gd name="connsiteY43" fmla="*/ 215614 h 3431480"/>
                  <a:gd name="connsiteX44" fmla="*/ 1128346 w 1548195"/>
                  <a:gd name="connsiteY44" fmla="*/ 252174 h 3431480"/>
                  <a:gd name="connsiteX45" fmla="*/ 1131157 w 1548195"/>
                  <a:gd name="connsiteY45" fmla="*/ 293422 h 3431480"/>
                  <a:gd name="connsiteX46" fmla="*/ 1126471 w 1548195"/>
                  <a:gd name="connsiteY46" fmla="*/ 335607 h 3431480"/>
                  <a:gd name="connsiteX47" fmla="*/ 1116163 w 1548195"/>
                  <a:gd name="connsiteY47" fmla="*/ 376855 h 3431480"/>
                  <a:gd name="connsiteX48" fmla="*/ 1102105 w 1548195"/>
                  <a:gd name="connsiteY48" fmla="*/ 418103 h 3431480"/>
                  <a:gd name="connsiteX49" fmla="*/ 1085236 w 1548195"/>
                  <a:gd name="connsiteY49" fmla="*/ 458414 h 3431480"/>
                  <a:gd name="connsiteX50" fmla="*/ 1063681 w 1548195"/>
                  <a:gd name="connsiteY50" fmla="*/ 497786 h 3431480"/>
                  <a:gd name="connsiteX51" fmla="*/ 1041189 w 1548195"/>
                  <a:gd name="connsiteY51" fmla="*/ 535284 h 3431480"/>
                  <a:gd name="connsiteX52" fmla="*/ 1018698 w 1548195"/>
                  <a:gd name="connsiteY52" fmla="*/ 569970 h 3431480"/>
                  <a:gd name="connsiteX53" fmla="*/ 994331 w 1548195"/>
                  <a:gd name="connsiteY53" fmla="*/ 601843 h 3431480"/>
                  <a:gd name="connsiteX54" fmla="*/ 926855 w 1548195"/>
                  <a:gd name="connsiteY54" fmla="*/ 687151 h 3431480"/>
                  <a:gd name="connsiteX55" fmla="*/ 881871 w 1548195"/>
                  <a:gd name="connsiteY55" fmla="*/ 744336 h 3431480"/>
                  <a:gd name="connsiteX56" fmla="*/ 836888 w 1548195"/>
                  <a:gd name="connsiteY56" fmla="*/ 801520 h 3431480"/>
                  <a:gd name="connsiteX57" fmla="*/ 795652 w 1548195"/>
                  <a:gd name="connsiteY57" fmla="*/ 858704 h 3431480"/>
                  <a:gd name="connsiteX58" fmla="*/ 754417 w 1548195"/>
                  <a:gd name="connsiteY58" fmla="*/ 915889 h 3431480"/>
                  <a:gd name="connsiteX59" fmla="*/ 717868 w 1548195"/>
                  <a:gd name="connsiteY59" fmla="*/ 972136 h 3431480"/>
                  <a:gd name="connsiteX60" fmla="*/ 684130 w 1548195"/>
                  <a:gd name="connsiteY60" fmla="*/ 1029321 h 3431480"/>
                  <a:gd name="connsiteX61" fmla="*/ 655078 w 1548195"/>
                  <a:gd name="connsiteY61" fmla="*/ 1088380 h 3431480"/>
                  <a:gd name="connsiteX62" fmla="*/ 630711 w 1548195"/>
                  <a:gd name="connsiteY62" fmla="*/ 1146502 h 3431480"/>
                  <a:gd name="connsiteX63" fmla="*/ 611968 w 1548195"/>
                  <a:gd name="connsiteY63" fmla="*/ 1206499 h 3431480"/>
                  <a:gd name="connsiteX64" fmla="*/ 598848 w 1548195"/>
                  <a:gd name="connsiteY64" fmla="*/ 1267433 h 3431480"/>
                  <a:gd name="connsiteX65" fmla="*/ 591351 w 1548195"/>
                  <a:gd name="connsiteY65" fmla="*/ 1337742 h 3431480"/>
                  <a:gd name="connsiteX66" fmla="*/ 593225 w 1548195"/>
                  <a:gd name="connsiteY66" fmla="*/ 1407113 h 3431480"/>
                  <a:gd name="connsiteX67" fmla="*/ 601660 w 1548195"/>
                  <a:gd name="connsiteY67" fmla="*/ 1473672 h 3431480"/>
                  <a:gd name="connsiteX68" fmla="*/ 616654 w 1548195"/>
                  <a:gd name="connsiteY68" fmla="*/ 1540231 h 3431480"/>
                  <a:gd name="connsiteX69" fmla="*/ 639146 w 1548195"/>
                  <a:gd name="connsiteY69" fmla="*/ 1605853 h 3431480"/>
                  <a:gd name="connsiteX70" fmla="*/ 671010 w 1548195"/>
                  <a:gd name="connsiteY70" fmla="*/ 1668662 h 3431480"/>
                  <a:gd name="connsiteX71" fmla="*/ 709434 w 1548195"/>
                  <a:gd name="connsiteY71" fmla="*/ 1732409 h 3431480"/>
                  <a:gd name="connsiteX72" fmla="*/ 755354 w 1548195"/>
                  <a:gd name="connsiteY72" fmla="*/ 1794280 h 3431480"/>
                  <a:gd name="connsiteX73" fmla="*/ 809710 w 1548195"/>
                  <a:gd name="connsiteY73" fmla="*/ 1855215 h 3431480"/>
                  <a:gd name="connsiteX74" fmla="*/ 872500 w 1548195"/>
                  <a:gd name="connsiteY74" fmla="*/ 1915211 h 3431480"/>
                  <a:gd name="connsiteX75" fmla="*/ 963405 w 1548195"/>
                  <a:gd name="connsiteY75" fmla="*/ 1995832 h 3431480"/>
                  <a:gd name="connsiteX76" fmla="*/ 1014949 w 1548195"/>
                  <a:gd name="connsiteY76" fmla="*/ 2041768 h 3431480"/>
                  <a:gd name="connsiteX77" fmla="*/ 1064618 w 1548195"/>
                  <a:gd name="connsiteY77" fmla="*/ 2086765 h 3431480"/>
                  <a:gd name="connsiteX78" fmla="*/ 1115225 w 1548195"/>
                  <a:gd name="connsiteY78" fmla="*/ 2133637 h 3431480"/>
                  <a:gd name="connsiteX79" fmla="*/ 1163021 w 1548195"/>
                  <a:gd name="connsiteY79" fmla="*/ 2180510 h 3431480"/>
                  <a:gd name="connsiteX80" fmla="*/ 1208005 w 1548195"/>
                  <a:gd name="connsiteY80" fmla="*/ 2226445 h 3431480"/>
                  <a:gd name="connsiteX81" fmla="*/ 1249240 w 1548195"/>
                  <a:gd name="connsiteY81" fmla="*/ 2276130 h 3431480"/>
                  <a:gd name="connsiteX82" fmla="*/ 1287663 w 1548195"/>
                  <a:gd name="connsiteY82" fmla="*/ 2324878 h 3431480"/>
                  <a:gd name="connsiteX83" fmla="*/ 1321401 w 1548195"/>
                  <a:gd name="connsiteY83" fmla="*/ 2374563 h 3431480"/>
                  <a:gd name="connsiteX84" fmla="*/ 1349516 w 1548195"/>
                  <a:gd name="connsiteY84" fmla="*/ 2426122 h 3431480"/>
                  <a:gd name="connsiteX85" fmla="*/ 1371071 w 1548195"/>
                  <a:gd name="connsiteY85" fmla="*/ 2478620 h 3431480"/>
                  <a:gd name="connsiteX86" fmla="*/ 1394500 w 1548195"/>
                  <a:gd name="connsiteY86" fmla="*/ 2396124 h 3431480"/>
                  <a:gd name="connsiteX87" fmla="*/ 1412306 w 1548195"/>
                  <a:gd name="connsiteY87" fmla="*/ 2315503 h 3431480"/>
                  <a:gd name="connsiteX88" fmla="*/ 1423552 w 1548195"/>
                  <a:gd name="connsiteY88" fmla="*/ 2234882 h 3431480"/>
                  <a:gd name="connsiteX89" fmla="*/ 1428238 w 1548195"/>
                  <a:gd name="connsiteY89" fmla="*/ 2157074 h 3431480"/>
                  <a:gd name="connsiteX90" fmla="*/ 1427301 w 1548195"/>
                  <a:gd name="connsiteY90" fmla="*/ 2080203 h 3431480"/>
                  <a:gd name="connsiteX91" fmla="*/ 1418866 w 1548195"/>
                  <a:gd name="connsiteY91" fmla="*/ 2004270 h 3431480"/>
                  <a:gd name="connsiteX92" fmla="*/ 1403872 w 1548195"/>
                  <a:gd name="connsiteY92" fmla="*/ 1930211 h 3431480"/>
                  <a:gd name="connsiteX93" fmla="*/ 1384191 w 1548195"/>
                  <a:gd name="connsiteY93" fmla="*/ 1858027 h 3431480"/>
                  <a:gd name="connsiteX94" fmla="*/ 1356076 w 1548195"/>
                  <a:gd name="connsiteY94" fmla="*/ 1785844 h 3431480"/>
                  <a:gd name="connsiteX95" fmla="*/ 1303595 w 1548195"/>
                  <a:gd name="connsiteY95" fmla="*/ 1667725 h 3431480"/>
                  <a:gd name="connsiteX96" fmla="*/ 1248303 w 1548195"/>
                  <a:gd name="connsiteY96" fmla="*/ 1551481 h 3431480"/>
                  <a:gd name="connsiteX97" fmla="*/ 1192072 w 1548195"/>
                  <a:gd name="connsiteY97" fmla="*/ 1429612 h 3431480"/>
                  <a:gd name="connsiteX98" fmla="*/ 1180827 w 1548195"/>
                  <a:gd name="connsiteY98" fmla="*/ 1406176 h 3431480"/>
                  <a:gd name="connsiteX99" fmla="*/ 1169581 w 1548195"/>
                  <a:gd name="connsiteY99" fmla="*/ 1380865 h 3431480"/>
                  <a:gd name="connsiteX100" fmla="*/ 1159272 w 1548195"/>
                  <a:gd name="connsiteY100" fmla="*/ 1353679 h 3431480"/>
                  <a:gd name="connsiteX101" fmla="*/ 1151775 w 1548195"/>
                  <a:gd name="connsiteY101" fmla="*/ 1325555 h 3431480"/>
                  <a:gd name="connsiteX102" fmla="*/ 1145214 w 1548195"/>
                  <a:gd name="connsiteY102" fmla="*/ 1298369 h 3431480"/>
                  <a:gd name="connsiteX103" fmla="*/ 1141466 w 1548195"/>
                  <a:gd name="connsiteY103" fmla="*/ 1271183 h 3431480"/>
                  <a:gd name="connsiteX104" fmla="*/ 1143340 w 1548195"/>
                  <a:gd name="connsiteY104" fmla="*/ 1242122 h 3431480"/>
                  <a:gd name="connsiteX105" fmla="*/ 1148963 w 1548195"/>
                  <a:gd name="connsiteY105" fmla="*/ 1214936 h 3431480"/>
                  <a:gd name="connsiteX106" fmla="*/ 1159272 w 1548195"/>
                  <a:gd name="connsiteY106" fmla="*/ 1188687 h 3431480"/>
                  <a:gd name="connsiteX107" fmla="*/ 1178015 w 1548195"/>
                  <a:gd name="connsiteY107" fmla="*/ 1162439 h 3431480"/>
                  <a:gd name="connsiteX108" fmla="*/ 1201444 w 1548195"/>
                  <a:gd name="connsiteY108" fmla="*/ 1137128 h 3431480"/>
                  <a:gd name="connsiteX109" fmla="*/ 1205193 w 1548195"/>
                  <a:gd name="connsiteY109" fmla="*/ 1134315 h 3431480"/>
                  <a:gd name="connsiteX110" fmla="*/ 1208005 w 1548195"/>
                  <a:gd name="connsiteY110" fmla="*/ 1134315 h 3431480"/>
                  <a:gd name="connsiteX111" fmla="*/ 1210816 w 1548195"/>
                  <a:gd name="connsiteY111" fmla="*/ 1134315 h 3431480"/>
                  <a:gd name="connsiteX112" fmla="*/ 1214564 w 1548195"/>
                  <a:gd name="connsiteY112" fmla="*/ 1136190 h 3431480"/>
                  <a:gd name="connsiteX113" fmla="*/ 1217376 w 1548195"/>
                  <a:gd name="connsiteY113" fmla="*/ 1138065 h 3431480"/>
                  <a:gd name="connsiteX114" fmla="*/ 1218313 w 1548195"/>
                  <a:gd name="connsiteY114" fmla="*/ 1140878 h 3431480"/>
                  <a:gd name="connsiteX115" fmla="*/ 1219251 w 1548195"/>
                  <a:gd name="connsiteY115" fmla="*/ 1142752 h 3431480"/>
                  <a:gd name="connsiteX116" fmla="*/ 1219251 w 1548195"/>
                  <a:gd name="connsiteY116" fmla="*/ 1146502 h 3431480"/>
                  <a:gd name="connsiteX117" fmla="*/ 1218313 w 1548195"/>
                  <a:gd name="connsiteY117" fmla="*/ 1150252 h 3431480"/>
                  <a:gd name="connsiteX118" fmla="*/ 1217376 w 1548195"/>
                  <a:gd name="connsiteY118" fmla="*/ 1153064 h 3431480"/>
                  <a:gd name="connsiteX119" fmla="*/ 1197696 w 1548195"/>
                  <a:gd name="connsiteY119" fmla="*/ 1175563 h 3431480"/>
                  <a:gd name="connsiteX120" fmla="*/ 1187387 w 1548195"/>
                  <a:gd name="connsiteY120" fmla="*/ 1200874 h 3431480"/>
                  <a:gd name="connsiteX121" fmla="*/ 1180827 w 1548195"/>
                  <a:gd name="connsiteY121" fmla="*/ 1225248 h 3431480"/>
                  <a:gd name="connsiteX122" fmla="*/ 1180827 w 1548195"/>
                  <a:gd name="connsiteY122" fmla="*/ 1253372 h 3431480"/>
                  <a:gd name="connsiteX123" fmla="*/ 1184576 w 1548195"/>
                  <a:gd name="connsiteY123" fmla="*/ 1280558 h 3431480"/>
                  <a:gd name="connsiteX124" fmla="*/ 1193010 w 1548195"/>
                  <a:gd name="connsiteY124" fmla="*/ 1309619 h 3431480"/>
                  <a:gd name="connsiteX125" fmla="*/ 1204256 w 1548195"/>
                  <a:gd name="connsiteY125" fmla="*/ 1336805 h 3431480"/>
                  <a:gd name="connsiteX126" fmla="*/ 1216439 w 1548195"/>
                  <a:gd name="connsiteY126" fmla="*/ 1364928 h 3431480"/>
                  <a:gd name="connsiteX127" fmla="*/ 1230496 w 1548195"/>
                  <a:gd name="connsiteY127" fmla="*/ 1393989 h 3431480"/>
                  <a:gd name="connsiteX128" fmla="*/ 1246428 w 1548195"/>
                  <a:gd name="connsiteY128" fmla="*/ 1421175 h 3431480"/>
                  <a:gd name="connsiteX129" fmla="*/ 1261423 w 1548195"/>
                  <a:gd name="connsiteY129" fmla="*/ 1447424 h 3431480"/>
                  <a:gd name="connsiteX130" fmla="*/ 1276417 w 1548195"/>
                  <a:gd name="connsiteY130" fmla="*/ 1473672 h 3431480"/>
                  <a:gd name="connsiteX131" fmla="*/ 1290475 w 1548195"/>
                  <a:gd name="connsiteY131" fmla="*/ 1498046 h 3431480"/>
                  <a:gd name="connsiteX132" fmla="*/ 1330773 w 1548195"/>
                  <a:gd name="connsiteY132" fmla="*/ 1574917 h 3431480"/>
                  <a:gd name="connsiteX133" fmla="*/ 1372008 w 1548195"/>
                  <a:gd name="connsiteY133" fmla="*/ 1651788 h 3431480"/>
                  <a:gd name="connsiteX134" fmla="*/ 1411369 w 1548195"/>
                  <a:gd name="connsiteY134" fmla="*/ 1730534 h 3431480"/>
                  <a:gd name="connsiteX135" fmla="*/ 1446981 w 1548195"/>
                  <a:gd name="connsiteY135" fmla="*/ 1810217 h 3431480"/>
                  <a:gd name="connsiteX136" fmla="*/ 1479782 w 1548195"/>
                  <a:gd name="connsiteY136" fmla="*/ 1889900 h 3431480"/>
                  <a:gd name="connsiteX137" fmla="*/ 1506960 w 1548195"/>
                  <a:gd name="connsiteY137" fmla="*/ 1969584 h 3431480"/>
                  <a:gd name="connsiteX138" fmla="*/ 1528515 w 1548195"/>
                  <a:gd name="connsiteY138" fmla="*/ 2051142 h 3431480"/>
                  <a:gd name="connsiteX139" fmla="*/ 1543509 w 1548195"/>
                  <a:gd name="connsiteY139" fmla="*/ 2133637 h 3431480"/>
                  <a:gd name="connsiteX140" fmla="*/ 1548195 w 1548195"/>
                  <a:gd name="connsiteY140" fmla="*/ 2208633 h 3431480"/>
                  <a:gd name="connsiteX141" fmla="*/ 1545384 w 1548195"/>
                  <a:gd name="connsiteY141" fmla="*/ 2282692 h 3431480"/>
                  <a:gd name="connsiteX142" fmla="*/ 1536949 w 1548195"/>
                  <a:gd name="connsiteY142" fmla="*/ 2356751 h 3431480"/>
                  <a:gd name="connsiteX143" fmla="*/ 1522892 w 1548195"/>
                  <a:gd name="connsiteY143" fmla="*/ 2429872 h 3431480"/>
                  <a:gd name="connsiteX144" fmla="*/ 1504148 w 1548195"/>
                  <a:gd name="connsiteY144" fmla="*/ 2500181 h 3431480"/>
                  <a:gd name="connsiteX145" fmla="*/ 1480719 w 1548195"/>
                  <a:gd name="connsiteY145" fmla="*/ 2570490 h 3431480"/>
                  <a:gd name="connsiteX146" fmla="*/ 1455416 w 1548195"/>
                  <a:gd name="connsiteY146" fmla="*/ 2638923 h 3431480"/>
                  <a:gd name="connsiteX147" fmla="*/ 1428238 w 1548195"/>
                  <a:gd name="connsiteY147" fmla="*/ 2706420 h 3431480"/>
                  <a:gd name="connsiteX148" fmla="*/ 1401060 w 1548195"/>
                  <a:gd name="connsiteY148" fmla="*/ 2770167 h 3431480"/>
                  <a:gd name="connsiteX149" fmla="*/ 1342019 w 1548195"/>
                  <a:gd name="connsiteY149" fmla="*/ 2895785 h 3431480"/>
                  <a:gd name="connsiteX150" fmla="*/ 1277355 w 1548195"/>
                  <a:gd name="connsiteY150" fmla="*/ 3017654 h 3431480"/>
                  <a:gd name="connsiteX151" fmla="*/ 1206130 w 1548195"/>
                  <a:gd name="connsiteY151" fmla="*/ 3137647 h 3431480"/>
                  <a:gd name="connsiteX152" fmla="*/ 1131157 w 1548195"/>
                  <a:gd name="connsiteY152" fmla="*/ 3255766 h 3431480"/>
                  <a:gd name="connsiteX153" fmla="*/ 1094982 w 1548195"/>
                  <a:gd name="connsiteY153" fmla="*/ 3305221 h 3431480"/>
                  <a:gd name="connsiteX154" fmla="*/ 1102717 w 1548195"/>
                  <a:gd name="connsiteY154" fmla="*/ 3305624 h 3431480"/>
                  <a:gd name="connsiteX155" fmla="*/ 1479876 w 1548195"/>
                  <a:gd name="connsiteY155" fmla="*/ 3415685 h 3431480"/>
                  <a:gd name="connsiteX156" fmla="*/ 1503115 w 1548195"/>
                  <a:gd name="connsiteY156" fmla="*/ 3431480 h 3431480"/>
                  <a:gd name="connsiteX157" fmla="*/ 376899 w 1548195"/>
                  <a:gd name="connsiteY157" fmla="*/ 3431480 h 3431480"/>
                  <a:gd name="connsiteX158" fmla="*/ 400138 w 1548195"/>
                  <a:gd name="connsiteY158" fmla="*/ 3415685 h 3431480"/>
                  <a:gd name="connsiteX159" fmla="*/ 777297 w 1548195"/>
                  <a:gd name="connsiteY159" fmla="*/ 3305624 h 3431480"/>
                  <a:gd name="connsiteX160" fmla="*/ 846821 w 1548195"/>
                  <a:gd name="connsiteY160" fmla="*/ 3302007 h 3431480"/>
                  <a:gd name="connsiteX161" fmla="*/ 850945 w 1548195"/>
                  <a:gd name="connsiteY161" fmla="*/ 3296076 h 3431480"/>
                  <a:gd name="connsiteX162" fmla="*/ 886557 w 1548195"/>
                  <a:gd name="connsiteY162" fmla="*/ 3247329 h 3431480"/>
                  <a:gd name="connsiteX163" fmla="*/ 925918 w 1548195"/>
                  <a:gd name="connsiteY163" fmla="*/ 3192020 h 3431480"/>
                  <a:gd name="connsiteX164" fmla="*/ 964342 w 1548195"/>
                  <a:gd name="connsiteY164" fmla="*/ 3137647 h 3431480"/>
                  <a:gd name="connsiteX165" fmla="*/ 1002765 w 1548195"/>
                  <a:gd name="connsiteY165" fmla="*/ 3082338 h 3431480"/>
                  <a:gd name="connsiteX166" fmla="*/ 1038378 w 1548195"/>
                  <a:gd name="connsiteY166" fmla="*/ 3027028 h 3431480"/>
                  <a:gd name="connsiteX167" fmla="*/ 1073053 w 1548195"/>
                  <a:gd name="connsiteY167" fmla="*/ 2970781 h 3431480"/>
                  <a:gd name="connsiteX168" fmla="*/ 1104916 w 1548195"/>
                  <a:gd name="connsiteY168" fmla="*/ 2915471 h 3431480"/>
                  <a:gd name="connsiteX169" fmla="*/ 1133031 w 1548195"/>
                  <a:gd name="connsiteY169" fmla="*/ 2859224 h 3431480"/>
                  <a:gd name="connsiteX170" fmla="*/ 1157398 w 1548195"/>
                  <a:gd name="connsiteY170" fmla="*/ 2802977 h 3431480"/>
                  <a:gd name="connsiteX171" fmla="*/ 1176141 w 1548195"/>
                  <a:gd name="connsiteY171" fmla="*/ 2745793 h 3431480"/>
                  <a:gd name="connsiteX172" fmla="*/ 1191135 w 1548195"/>
                  <a:gd name="connsiteY172" fmla="*/ 2689546 h 3431480"/>
                  <a:gd name="connsiteX173" fmla="*/ 1199570 w 1548195"/>
                  <a:gd name="connsiteY173" fmla="*/ 2631424 h 3431480"/>
                  <a:gd name="connsiteX174" fmla="*/ 1201444 w 1548195"/>
                  <a:gd name="connsiteY174" fmla="*/ 2574240 h 3431480"/>
                  <a:gd name="connsiteX175" fmla="*/ 1196759 w 1548195"/>
                  <a:gd name="connsiteY175" fmla="*/ 2517055 h 3431480"/>
                  <a:gd name="connsiteX176" fmla="*/ 1184576 w 1548195"/>
                  <a:gd name="connsiteY176" fmla="*/ 2459871 h 3431480"/>
                  <a:gd name="connsiteX177" fmla="*/ 1166769 w 1548195"/>
                  <a:gd name="connsiteY177" fmla="*/ 2408311 h 3431480"/>
                  <a:gd name="connsiteX178" fmla="*/ 1143340 w 1548195"/>
                  <a:gd name="connsiteY178" fmla="*/ 2359563 h 3431480"/>
                  <a:gd name="connsiteX179" fmla="*/ 1111477 w 1548195"/>
                  <a:gd name="connsiteY179" fmla="*/ 2310816 h 3431480"/>
                  <a:gd name="connsiteX180" fmla="*/ 1076802 w 1548195"/>
                  <a:gd name="connsiteY180" fmla="*/ 2263006 h 3431480"/>
                  <a:gd name="connsiteX181" fmla="*/ 1037440 w 1548195"/>
                  <a:gd name="connsiteY181" fmla="*/ 2216133 h 3431480"/>
                  <a:gd name="connsiteX182" fmla="*/ 994331 w 1548195"/>
                  <a:gd name="connsiteY182" fmla="*/ 2171135 h 3431480"/>
                  <a:gd name="connsiteX183" fmla="*/ 948410 w 1548195"/>
                  <a:gd name="connsiteY183" fmla="*/ 2125201 h 3431480"/>
                  <a:gd name="connsiteX184" fmla="*/ 900615 w 1548195"/>
                  <a:gd name="connsiteY184" fmla="*/ 2081140 h 3431480"/>
                  <a:gd name="connsiteX185" fmla="*/ 851882 w 1548195"/>
                  <a:gd name="connsiteY185" fmla="*/ 2037080 h 3431480"/>
                  <a:gd name="connsiteX186" fmla="*/ 802213 w 1548195"/>
                  <a:gd name="connsiteY186" fmla="*/ 1993020 h 3431480"/>
                  <a:gd name="connsiteX187" fmla="*/ 744109 w 1548195"/>
                  <a:gd name="connsiteY187" fmla="*/ 1940522 h 3431480"/>
                  <a:gd name="connsiteX188" fmla="*/ 685067 w 1548195"/>
                  <a:gd name="connsiteY188" fmla="*/ 1887088 h 3431480"/>
                  <a:gd name="connsiteX189" fmla="*/ 628837 w 1548195"/>
                  <a:gd name="connsiteY189" fmla="*/ 1833653 h 3431480"/>
                  <a:gd name="connsiteX190" fmla="*/ 576356 w 1548195"/>
                  <a:gd name="connsiteY190" fmla="*/ 1778344 h 3431480"/>
                  <a:gd name="connsiteX191" fmla="*/ 528561 w 1548195"/>
                  <a:gd name="connsiteY191" fmla="*/ 1723034 h 3431480"/>
                  <a:gd name="connsiteX192" fmla="*/ 484514 w 1548195"/>
                  <a:gd name="connsiteY192" fmla="*/ 1664912 h 3431480"/>
                  <a:gd name="connsiteX193" fmla="*/ 454525 w 1548195"/>
                  <a:gd name="connsiteY193" fmla="*/ 1615227 h 3431480"/>
                  <a:gd name="connsiteX194" fmla="*/ 430158 w 1548195"/>
                  <a:gd name="connsiteY194" fmla="*/ 1563667 h 3431480"/>
                  <a:gd name="connsiteX195" fmla="*/ 408604 w 1548195"/>
                  <a:gd name="connsiteY195" fmla="*/ 1511170 h 3431480"/>
                  <a:gd name="connsiteX196" fmla="*/ 388923 w 1548195"/>
                  <a:gd name="connsiteY196" fmla="*/ 1457736 h 3431480"/>
                  <a:gd name="connsiteX197" fmla="*/ 372054 w 1548195"/>
                  <a:gd name="connsiteY197" fmla="*/ 1405238 h 3431480"/>
                  <a:gd name="connsiteX198" fmla="*/ 358934 w 1548195"/>
                  <a:gd name="connsiteY198" fmla="*/ 1363990 h 3431480"/>
                  <a:gd name="connsiteX199" fmla="*/ 345814 w 1548195"/>
                  <a:gd name="connsiteY199" fmla="*/ 1323680 h 3431480"/>
                  <a:gd name="connsiteX200" fmla="*/ 329881 w 1548195"/>
                  <a:gd name="connsiteY200" fmla="*/ 1283370 h 3431480"/>
                  <a:gd name="connsiteX201" fmla="*/ 314887 w 1548195"/>
                  <a:gd name="connsiteY201" fmla="*/ 1244934 h 3431480"/>
                  <a:gd name="connsiteX202" fmla="*/ 295206 w 1548195"/>
                  <a:gd name="connsiteY202" fmla="*/ 1205561 h 3431480"/>
                  <a:gd name="connsiteX203" fmla="*/ 275526 w 1548195"/>
                  <a:gd name="connsiteY203" fmla="*/ 1168063 h 3431480"/>
                  <a:gd name="connsiteX204" fmla="*/ 251160 w 1548195"/>
                  <a:gd name="connsiteY204" fmla="*/ 1131503 h 3431480"/>
                  <a:gd name="connsiteX205" fmla="*/ 222107 w 1548195"/>
                  <a:gd name="connsiteY205" fmla="*/ 1096817 h 3431480"/>
                  <a:gd name="connsiteX206" fmla="*/ 190244 w 1548195"/>
                  <a:gd name="connsiteY206" fmla="*/ 1062132 h 3431480"/>
                  <a:gd name="connsiteX207" fmla="*/ 152758 w 1548195"/>
                  <a:gd name="connsiteY207" fmla="*/ 1028383 h 3431480"/>
                  <a:gd name="connsiteX208" fmla="*/ 109648 w 1548195"/>
                  <a:gd name="connsiteY208" fmla="*/ 997448 h 3431480"/>
                  <a:gd name="connsiteX209" fmla="*/ 61853 w 1548195"/>
                  <a:gd name="connsiteY209" fmla="*/ 967449 h 3431480"/>
                  <a:gd name="connsiteX210" fmla="*/ 5622 w 1548195"/>
                  <a:gd name="connsiteY210" fmla="*/ 938388 h 3431480"/>
                  <a:gd name="connsiteX211" fmla="*/ 2811 w 1548195"/>
                  <a:gd name="connsiteY211" fmla="*/ 936513 h 3431480"/>
                  <a:gd name="connsiteX212" fmla="*/ 937 w 1548195"/>
                  <a:gd name="connsiteY212" fmla="*/ 932763 h 3431480"/>
                  <a:gd name="connsiteX213" fmla="*/ 0 w 1548195"/>
                  <a:gd name="connsiteY213" fmla="*/ 928076 h 3431480"/>
                  <a:gd name="connsiteX214" fmla="*/ 937 w 1548195"/>
                  <a:gd name="connsiteY214" fmla="*/ 924326 h 3431480"/>
                  <a:gd name="connsiteX215" fmla="*/ 1874 w 1548195"/>
                  <a:gd name="connsiteY215" fmla="*/ 922452 h 3431480"/>
                  <a:gd name="connsiteX216" fmla="*/ 4685 w 1548195"/>
                  <a:gd name="connsiteY216" fmla="*/ 919639 h 3431480"/>
                  <a:gd name="connsiteX217" fmla="*/ 7497 w 1548195"/>
                  <a:gd name="connsiteY217" fmla="*/ 918702 h 3431480"/>
                  <a:gd name="connsiteX218" fmla="*/ 11246 w 1548195"/>
                  <a:gd name="connsiteY218" fmla="*/ 917764 h 3431480"/>
                  <a:gd name="connsiteX219" fmla="*/ 14057 w 1548195"/>
                  <a:gd name="connsiteY219" fmla="*/ 918702 h 3431480"/>
                  <a:gd name="connsiteX220" fmla="*/ 74036 w 1548195"/>
                  <a:gd name="connsiteY220" fmla="*/ 942138 h 3431480"/>
                  <a:gd name="connsiteX221" fmla="*/ 127454 w 1548195"/>
                  <a:gd name="connsiteY221" fmla="*/ 970261 h 3431480"/>
                  <a:gd name="connsiteX222" fmla="*/ 174312 w 1548195"/>
                  <a:gd name="connsiteY222" fmla="*/ 998385 h 3431480"/>
                  <a:gd name="connsiteX223" fmla="*/ 216485 w 1548195"/>
                  <a:gd name="connsiteY223" fmla="*/ 1028383 h 3431480"/>
                  <a:gd name="connsiteX224" fmla="*/ 253971 w 1548195"/>
                  <a:gd name="connsiteY224" fmla="*/ 1060257 h 3431480"/>
                  <a:gd name="connsiteX225" fmla="*/ 285835 w 1548195"/>
                  <a:gd name="connsiteY225" fmla="*/ 1094942 h 3431480"/>
                  <a:gd name="connsiteX226" fmla="*/ 314887 w 1548195"/>
                  <a:gd name="connsiteY226" fmla="*/ 1129628 h 3431480"/>
                  <a:gd name="connsiteX227" fmla="*/ 341127 w 1548195"/>
                  <a:gd name="connsiteY227" fmla="*/ 1166189 h 3431480"/>
                  <a:gd name="connsiteX228" fmla="*/ 363619 w 1548195"/>
                  <a:gd name="connsiteY228" fmla="*/ 1202749 h 3431480"/>
                  <a:gd name="connsiteX229" fmla="*/ 384237 w 1548195"/>
                  <a:gd name="connsiteY229" fmla="*/ 1240247 h 3431480"/>
                  <a:gd name="connsiteX230" fmla="*/ 402044 w 1548195"/>
                  <a:gd name="connsiteY230" fmla="*/ 1277745 h 3431480"/>
                  <a:gd name="connsiteX231" fmla="*/ 419850 w 1548195"/>
                  <a:gd name="connsiteY231" fmla="*/ 1316181 h 3431480"/>
                  <a:gd name="connsiteX232" fmla="*/ 436719 w 1548195"/>
                  <a:gd name="connsiteY232" fmla="*/ 1354616 h 3431480"/>
                  <a:gd name="connsiteX233" fmla="*/ 465771 w 1548195"/>
                  <a:gd name="connsiteY233" fmla="*/ 1418363 h 3431480"/>
                  <a:gd name="connsiteX234" fmla="*/ 465771 w 1548195"/>
                  <a:gd name="connsiteY234" fmla="*/ 1344304 h 3431480"/>
                  <a:gd name="connsiteX235" fmla="*/ 473268 w 1548195"/>
                  <a:gd name="connsiteY235" fmla="*/ 1270245 h 3431480"/>
                  <a:gd name="connsiteX236" fmla="*/ 486388 w 1548195"/>
                  <a:gd name="connsiteY236" fmla="*/ 1195249 h 3431480"/>
                  <a:gd name="connsiteX237" fmla="*/ 504194 w 1548195"/>
                  <a:gd name="connsiteY237" fmla="*/ 1123066 h 3431480"/>
                  <a:gd name="connsiteX238" fmla="*/ 526686 w 1548195"/>
                  <a:gd name="connsiteY238" fmla="*/ 1049945 h 3431480"/>
                  <a:gd name="connsiteX239" fmla="*/ 554802 w 1548195"/>
                  <a:gd name="connsiteY239" fmla="*/ 976823 h 3431480"/>
                  <a:gd name="connsiteX240" fmla="*/ 584790 w 1548195"/>
                  <a:gd name="connsiteY240" fmla="*/ 905577 h 3431480"/>
                  <a:gd name="connsiteX241" fmla="*/ 616654 w 1548195"/>
                  <a:gd name="connsiteY241" fmla="*/ 833393 h 3431480"/>
                  <a:gd name="connsiteX242" fmla="*/ 650392 w 1548195"/>
                  <a:gd name="connsiteY242" fmla="*/ 763085 h 3431480"/>
                  <a:gd name="connsiteX243" fmla="*/ 685067 w 1548195"/>
                  <a:gd name="connsiteY243" fmla="*/ 692776 h 3431480"/>
                  <a:gd name="connsiteX244" fmla="*/ 719742 w 1548195"/>
                  <a:gd name="connsiteY244" fmla="*/ 618717 h 3431480"/>
                  <a:gd name="connsiteX245" fmla="*/ 755354 w 1548195"/>
                  <a:gd name="connsiteY245" fmla="*/ 543721 h 3431480"/>
                  <a:gd name="connsiteX246" fmla="*/ 789092 w 1548195"/>
                  <a:gd name="connsiteY246" fmla="*/ 469663 h 3431480"/>
                  <a:gd name="connsiteX247" fmla="*/ 819082 w 1548195"/>
                  <a:gd name="connsiteY247" fmla="*/ 393729 h 3431480"/>
                  <a:gd name="connsiteX248" fmla="*/ 847196 w 1548195"/>
                  <a:gd name="connsiteY248" fmla="*/ 317796 h 3431480"/>
                  <a:gd name="connsiteX249" fmla="*/ 870625 w 1548195"/>
                  <a:gd name="connsiteY249" fmla="*/ 240925 h 3431480"/>
                  <a:gd name="connsiteX250" fmla="*/ 887495 w 1548195"/>
                  <a:gd name="connsiteY250" fmla="*/ 164991 h 3431480"/>
                  <a:gd name="connsiteX251" fmla="*/ 899678 w 1548195"/>
                  <a:gd name="connsiteY251" fmla="*/ 88120 h 3431480"/>
                  <a:gd name="connsiteX252" fmla="*/ 903426 w 1548195"/>
                  <a:gd name="connsiteY252" fmla="*/ 11249 h 3431480"/>
                  <a:gd name="connsiteX253" fmla="*/ 904363 w 1548195"/>
                  <a:gd name="connsiteY253" fmla="*/ 6562 h 3431480"/>
                  <a:gd name="connsiteX254" fmla="*/ 905300 w 1548195"/>
                  <a:gd name="connsiteY254" fmla="*/ 2812 h 3431480"/>
                  <a:gd name="connsiteX255" fmla="*/ 909049 w 1548195"/>
                  <a:gd name="connsiteY255" fmla="*/ 937 h 343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548195" h="3431480">
                    <a:moveTo>
                      <a:pt x="913735" y="0"/>
                    </a:moveTo>
                    <a:lnTo>
                      <a:pt x="917483" y="937"/>
                    </a:lnTo>
                    <a:lnTo>
                      <a:pt x="921232" y="2812"/>
                    </a:lnTo>
                    <a:lnTo>
                      <a:pt x="924044" y="5625"/>
                    </a:lnTo>
                    <a:lnTo>
                      <a:pt x="924981" y="10312"/>
                    </a:lnTo>
                    <a:lnTo>
                      <a:pt x="929667" y="89058"/>
                    </a:lnTo>
                    <a:lnTo>
                      <a:pt x="926855" y="167804"/>
                    </a:lnTo>
                    <a:lnTo>
                      <a:pt x="918421" y="246550"/>
                    </a:lnTo>
                    <a:lnTo>
                      <a:pt x="905300" y="326233"/>
                    </a:lnTo>
                    <a:lnTo>
                      <a:pt x="886557" y="405916"/>
                    </a:lnTo>
                    <a:lnTo>
                      <a:pt x="864066" y="485599"/>
                    </a:lnTo>
                    <a:lnTo>
                      <a:pt x="838762" y="566220"/>
                    </a:lnTo>
                    <a:lnTo>
                      <a:pt x="808773" y="648716"/>
                    </a:lnTo>
                    <a:lnTo>
                      <a:pt x="777846" y="731211"/>
                    </a:lnTo>
                    <a:lnTo>
                      <a:pt x="810647" y="698401"/>
                    </a:lnTo>
                    <a:lnTo>
                      <a:pt x="845322" y="662777"/>
                    </a:lnTo>
                    <a:lnTo>
                      <a:pt x="881871" y="627155"/>
                    </a:lnTo>
                    <a:lnTo>
                      <a:pt x="916546" y="588719"/>
                    </a:lnTo>
                    <a:lnTo>
                      <a:pt x="950284" y="549346"/>
                    </a:lnTo>
                    <a:lnTo>
                      <a:pt x="981211" y="509036"/>
                    </a:lnTo>
                    <a:lnTo>
                      <a:pt x="1010263" y="467788"/>
                    </a:lnTo>
                    <a:lnTo>
                      <a:pt x="1036503" y="427478"/>
                    </a:lnTo>
                    <a:lnTo>
                      <a:pt x="1056184" y="385292"/>
                    </a:lnTo>
                    <a:lnTo>
                      <a:pt x="1072115" y="344982"/>
                    </a:lnTo>
                    <a:lnTo>
                      <a:pt x="1083361" y="304671"/>
                    </a:lnTo>
                    <a:lnTo>
                      <a:pt x="1086173" y="263423"/>
                    </a:lnTo>
                    <a:lnTo>
                      <a:pt x="1083361" y="230613"/>
                    </a:lnTo>
                    <a:lnTo>
                      <a:pt x="1074927" y="199677"/>
                    </a:lnTo>
                    <a:lnTo>
                      <a:pt x="1061807" y="169678"/>
                    </a:lnTo>
                    <a:lnTo>
                      <a:pt x="1042127" y="140618"/>
                    </a:lnTo>
                    <a:lnTo>
                      <a:pt x="1016823" y="113431"/>
                    </a:lnTo>
                    <a:lnTo>
                      <a:pt x="1014949" y="109682"/>
                    </a:lnTo>
                    <a:lnTo>
                      <a:pt x="1013074" y="105932"/>
                    </a:lnTo>
                    <a:lnTo>
                      <a:pt x="1013074" y="102182"/>
                    </a:lnTo>
                    <a:lnTo>
                      <a:pt x="1015886" y="98432"/>
                    </a:lnTo>
                    <a:lnTo>
                      <a:pt x="1018698" y="96558"/>
                    </a:lnTo>
                    <a:lnTo>
                      <a:pt x="1020572" y="95620"/>
                    </a:lnTo>
                    <a:lnTo>
                      <a:pt x="1024320" y="93745"/>
                    </a:lnTo>
                    <a:lnTo>
                      <a:pt x="1028069" y="95620"/>
                    </a:lnTo>
                    <a:lnTo>
                      <a:pt x="1029944" y="96558"/>
                    </a:lnTo>
                    <a:lnTo>
                      <a:pt x="1061807" y="122806"/>
                    </a:lnTo>
                    <a:lnTo>
                      <a:pt x="1086173" y="151867"/>
                    </a:lnTo>
                    <a:lnTo>
                      <a:pt x="1105854" y="182803"/>
                    </a:lnTo>
                    <a:lnTo>
                      <a:pt x="1119911" y="215614"/>
                    </a:lnTo>
                    <a:lnTo>
                      <a:pt x="1128346" y="252174"/>
                    </a:lnTo>
                    <a:lnTo>
                      <a:pt x="1131157" y="293422"/>
                    </a:lnTo>
                    <a:lnTo>
                      <a:pt x="1126471" y="335607"/>
                    </a:lnTo>
                    <a:lnTo>
                      <a:pt x="1116163" y="376855"/>
                    </a:lnTo>
                    <a:lnTo>
                      <a:pt x="1102105" y="418103"/>
                    </a:lnTo>
                    <a:lnTo>
                      <a:pt x="1085236" y="458414"/>
                    </a:lnTo>
                    <a:lnTo>
                      <a:pt x="1063681" y="497786"/>
                    </a:lnTo>
                    <a:lnTo>
                      <a:pt x="1041189" y="535284"/>
                    </a:lnTo>
                    <a:lnTo>
                      <a:pt x="1018698" y="569970"/>
                    </a:lnTo>
                    <a:lnTo>
                      <a:pt x="994331" y="601843"/>
                    </a:lnTo>
                    <a:lnTo>
                      <a:pt x="926855" y="687151"/>
                    </a:lnTo>
                    <a:lnTo>
                      <a:pt x="881871" y="744336"/>
                    </a:lnTo>
                    <a:lnTo>
                      <a:pt x="836888" y="801520"/>
                    </a:lnTo>
                    <a:lnTo>
                      <a:pt x="795652" y="858704"/>
                    </a:lnTo>
                    <a:lnTo>
                      <a:pt x="754417" y="915889"/>
                    </a:lnTo>
                    <a:lnTo>
                      <a:pt x="717868" y="972136"/>
                    </a:lnTo>
                    <a:lnTo>
                      <a:pt x="684130" y="1029321"/>
                    </a:lnTo>
                    <a:lnTo>
                      <a:pt x="655078" y="1088380"/>
                    </a:lnTo>
                    <a:lnTo>
                      <a:pt x="630711" y="1146502"/>
                    </a:lnTo>
                    <a:lnTo>
                      <a:pt x="611968" y="1206499"/>
                    </a:lnTo>
                    <a:lnTo>
                      <a:pt x="598848" y="1267433"/>
                    </a:lnTo>
                    <a:lnTo>
                      <a:pt x="591351" y="1337742"/>
                    </a:lnTo>
                    <a:lnTo>
                      <a:pt x="593225" y="1407113"/>
                    </a:lnTo>
                    <a:lnTo>
                      <a:pt x="601660" y="1473672"/>
                    </a:lnTo>
                    <a:lnTo>
                      <a:pt x="616654" y="1540231"/>
                    </a:lnTo>
                    <a:lnTo>
                      <a:pt x="639146" y="1605853"/>
                    </a:lnTo>
                    <a:lnTo>
                      <a:pt x="671010" y="1668662"/>
                    </a:lnTo>
                    <a:lnTo>
                      <a:pt x="709434" y="1732409"/>
                    </a:lnTo>
                    <a:lnTo>
                      <a:pt x="755354" y="1794280"/>
                    </a:lnTo>
                    <a:lnTo>
                      <a:pt x="809710" y="1855215"/>
                    </a:lnTo>
                    <a:lnTo>
                      <a:pt x="872500" y="1915211"/>
                    </a:lnTo>
                    <a:lnTo>
                      <a:pt x="963405" y="1995832"/>
                    </a:lnTo>
                    <a:lnTo>
                      <a:pt x="1014949" y="2041768"/>
                    </a:lnTo>
                    <a:lnTo>
                      <a:pt x="1064618" y="2086765"/>
                    </a:lnTo>
                    <a:lnTo>
                      <a:pt x="1115225" y="2133637"/>
                    </a:lnTo>
                    <a:lnTo>
                      <a:pt x="1163021" y="2180510"/>
                    </a:lnTo>
                    <a:lnTo>
                      <a:pt x="1208005" y="2226445"/>
                    </a:lnTo>
                    <a:lnTo>
                      <a:pt x="1249240" y="2276130"/>
                    </a:lnTo>
                    <a:lnTo>
                      <a:pt x="1287663" y="2324878"/>
                    </a:lnTo>
                    <a:lnTo>
                      <a:pt x="1321401" y="2374563"/>
                    </a:lnTo>
                    <a:lnTo>
                      <a:pt x="1349516" y="2426122"/>
                    </a:lnTo>
                    <a:lnTo>
                      <a:pt x="1371071" y="2478620"/>
                    </a:lnTo>
                    <a:lnTo>
                      <a:pt x="1394500" y="2396124"/>
                    </a:lnTo>
                    <a:lnTo>
                      <a:pt x="1412306" y="2315503"/>
                    </a:lnTo>
                    <a:lnTo>
                      <a:pt x="1423552" y="2234882"/>
                    </a:lnTo>
                    <a:lnTo>
                      <a:pt x="1428238" y="2157074"/>
                    </a:lnTo>
                    <a:lnTo>
                      <a:pt x="1427301" y="2080203"/>
                    </a:lnTo>
                    <a:lnTo>
                      <a:pt x="1418866" y="2004270"/>
                    </a:lnTo>
                    <a:lnTo>
                      <a:pt x="1403872" y="1930211"/>
                    </a:lnTo>
                    <a:lnTo>
                      <a:pt x="1384191" y="1858027"/>
                    </a:lnTo>
                    <a:lnTo>
                      <a:pt x="1356076" y="1785844"/>
                    </a:lnTo>
                    <a:lnTo>
                      <a:pt x="1303595" y="1667725"/>
                    </a:lnTo>
                    <a:lnTo>
                      <a:pt x="1248303" y="1551481"/>
                    </a:lnTo>
                    <a:lnTo>
                      <a:pt x="1192072" y="1429612"/>
                    </a:lnTo>
                    <a:lnTo>
                      <a:pt x="1180827" y="1406176"/>
                    </a:lnTo>
                    <a:lnTo>
                      <a:pt x="1169581" y="1380865"/>
                    </a:lnTo>
                    <a:lnTo>
                      <a:pt x="1159272" y="1353679"/>
                    </a:lnTo>
                    <a:lnTo>
                      <a:pt x="1151775" y="1325555"/>
                    </a:lnTo>
                    <a:lnTo>
                      <a:pt x="1145214" y="1298369"/>
                    </a:lnTo>
                    <a:lnTo>
                      <a:pt x="1141466" y="1271183"/>
                    </a:lnTo>
                    <a:lnTo>
                      <a:pt x="1143340" y="1242122"/>
                    </a:lnTo>
                    <a:lnTo>
                      <a:pt x="1148963" y="1214936"/>
                    </a:lnTo>
                    <a:lnTo>
                      <a:pt x="1159272" y="1188687"/>
                    </a:lnTo>
                    <a:lnTo>
                      <a:pt x="1178015" y="1162439"/>
                    </a:lnTo>
                    <a:lnTo>
                      <a:pt x="1201444" y="1137128"/>
                    </a:lnTo>
                    <a:lnTo>
                      <a:pt x="1205193" y="1134315"/>
                    </a:lnTo>
                    <a:lnTo>
                      <a:pt x="1208005" y="1134315"/>
                    </a:lnTo>
                    <a:lnTo>
                      <a:pt x="1210816" y="1134315"/>
                    </a:lnTo>
                    <a:lnTo>
                      <a:pt x="1214564" y="1136190"/>
                    </a:lnTo>
                    <a:lnTo>
                      <a:pt x="1217376" y="1138065"/>
                    </a:lnTo>
                    <a:lnTo>
                      <a:pt x="1218313" y="1140878"/>
                    </a:lnTo>
                    <a:lnTo>
                      <a:pt x="1219251" y="1142752"/>
                    </a:lnTo>
                    <a:lnTo>
                      <a:pt x="1219251" y="1146502"/>
                    </a:lnTo>
                    <a:lnTo>
                      <a:pt x="1218313" y="1150252"/>
                    </a:lnTo>
                    <a:lnTo>
                      <a:pt x="1217376" y="1153064"/>
                    </a:lnTo>
                    <a:lnTo>
                      <a:pt x="1197696" y="1175563"/>
                    </a:lnTo>
                    <a:lnTo>
                      <a:pt x="1187387" y="1200874"/>
                    </a:lnTo>
                    <a:lnTo>
                      <a:pt x="1180827" y="1225248"/>
                    </a:lnTo>
                    <a:lnTo>
                      <a:pt x="1180827" y="1253372"/>
                    </a:lnTo>
                    <a:lnTo>
                      <a:pt x="1184576" y="1280558"/>
                    </a:lnTo>
                    <a:lnTo>
                      <a:pt x="1193010" y="1309619"/>
                    </a:lnTo>
                    <a:lnTo>
                      <a:pt x="1204256" y="1336805"/>
                    </a:lnTo>
                    <a:lnTo>
                      <a:pt x="1216439" y="1364928"/>
                    </a:lnTo>
                    <a:lnTo>
                      <a:pt x="1230496" y="1393989"/>
                    </a:lnTo>
                    <a:lnTo>
                      <a:pt x="1246428" y="1421175"/>
                    </a:lnTo>
                    <a:lnTo>
                      <a:pt x="1261423" y="1447424"/>
                    </a:lnTo>
                    <a:lnTo>
                      <a:pt x="1276417" y="1473672"/>
                    </a:lnTo>
                    <a:lnTo>
                      <a:pt x="1290475" y="1498046"/>
                    </a:lnTo>
                    <a:lnTo>
                      <a:pt x="1330773" y="1574917"/>
                    </a:lnTo>
                    <a:lnTo>
                      <a:pt x="1372008" y="1651788"/>
                    </a:lnTo>
                    <a:lnTo>
                      <a:pt x="1411369" y="1730534"/>
                    </a:lnTo>
                    <a:lnTo>
                      <a:pt x="1446981" y="1810217"/>
                    </a:lnTo>
                    <a:lnTo>
                      <a:pt x="1479782" y="1889900"/>
                    </a:lnTo>
                    <a:lnTo>
                      <a:pt x="1506960" y="1969584"/>
                    </a:lnTo>
                    <a:lnTo>
                      <a:pt x="1528515" y="2051142"/>
                    </a:lnTo>
                    <a:lnTo>
                      <a:pt x="1543509" y="2133637"/>
                    </a:lnTo>
                    <a:lnTo>
                      <a:pt x="1548195" y="2208633"/>
                    </a:lnTo>
                    <a:lnTo>
                      <a:pt x="1545384" y="2282692"/>
                    </a:lnTo>
                    <a:lnTo>
                      <a:pt x="1536949" y="2356751"/>
                    </a:lnTo>
                    <a:lnTo>
                      <a:pt x="1522892" y="2429872"/>
                    </a:lnTo>
                    <a:lnTo>
                      <a:pt x="1504148" y="2500181"/>
                    </a:lnTo>
                    <a:lnTo>
                      <a:pt x="1480719" y="2570490"/>
                    </a:lnTo>
                    <a:lnTo>
                      <a:pt x="1455416" y="2638923"/>
                    </a:lnTo>
                    <a:lnTo>
                      <a:pt x="1428238" y="2706420"/>
                    </a:lnTo>
                    <a:lnTo>
                      <a:pt x="1401060" y="2770167"/>
                    </a:lnTo>
                    <a:lnTo>
                      <a:pt x="1342019" y="2895785"/>
                    </a:lnTo>
                    <a:lnTo>
                      <a:pt x="1277355" y="3017654"/>
                    </a:lnTo>
                    <a:lnTo>
                      <a:pt x="1206130" y="3137647"/>
                    </a:lnTo>
                    <a:lnTo>
                      <a:pt x="1131157" y="3255766"/>
                    </a:lnTo>
                    <a:lnTo>
                      <a:pt x="1094982" y="3305221"/>
                    </a:lnTo>
                    <a:lnTo>
                      <a:pt x="1102717" y="3305624"/>
                    </a:lnTo>
                    <a:cubicBezTo>
                      <a:pt x="1258736" y="3322199"/>
                      <a:pt x="1392126" y="3362053"/>
                      <a:pt x="1479876" y="3415685"/>
                    </a:cubicBezTo>
                    <a:lnTo>
                      <a:pt x="1503115" y="3431480"/>
                    </a:lnTo>
                    <a:lnTo>
                      <a:pt x="376899" y="3431480"/>
                    </a:lnTo>
                    <a:lnTo>
                      <a:pt x="400138" y="3415685"/>
                    </a:lnTo>
                    <a:cubicBezTo>
                      <a:pt x="487888" y="3362053"/>
                      <a:pt x="621278" y="3322199"/>
                      <a:pt x="777297" y="3305624"/>
                    </a:cubicBezTo>
                    <a:lnTo>
                      <a:pt x="846821" y="3302007"/>
                    </a:lnTo>
                    <a:lnTo>
                      <a:pt x="850945" y="3296076"/>
                    </a:lnTo>
                    <a:lnTo>
                      <a:pt x="886557" y="3247329"/>
                    </a:lnTo>
                    <a:lnTo>
                      <a:pt x="925918" y="3192020"/>
                    </a:lnTo>
                    <a:lnTo>
                      <a:pt x="964342" y="3137647"/>
                    </a:lnTo>
                    <a:lnTo>
                      <a:pt x="1002765" y="3082338"/>
                    </a:lnTo>
                    <a:lnTo>
                      <a:pt x="1038378" y="3027028"/>
                    </a:lnTo>
                    <a:lnTo>
                      <a:pt x="1073053" y="2970781"/>
                    </a:lnTo>
                    <a:lnTo>
                      <a:pt x="1104916" y="2915471"/>
                    </a:lnTo>
                    <a:lnTo>
                      <a:pt x="1133031" y="2859224"/>
                    </a:lnTo>
                    <a:lnTo>
                      <a:pt x="1157398" y="2802977"/>
                    </a:lnTo>
                    <a:lnTo>
                      <a:pt x="1176141" y="2745793"/>
                    </a:lnTo>
                    <a:lnTo>
                      <a:pt x="1191135" y="2689546"/>
                    </a:lnTo>
                    <a:lnTo>
                      <a:pt x="1199570" y="2631424"/>
                    </a:lnTo>
                    <a:lnTo>
                      <a:pt x="1201444" y="2574240"/>
                    </a:lnTo>
                    <a:lnTo>
                      <a:pt x="1196759" y="2517055"/>
                    </a:lnTo>
                    <a:lnTo>
                      <a:pt x="1184576" y="2459871"/>
                    </a:lnTo>
                    <a:lnTo>
                      <a:pt x="1166769" y="2408311"/>
                    </a:lnTo>
                    <a:lnTo>
                      <a:pt x="1143340" y="2359563"/>
                    </a:lnTo>
                    <a:lnTo>
                      <a:pt x="1111477" y="2310816"/>
                    </a:lnTo>
                    <a:lnTo>
                      <a:pt x="1076802" y="2263006"/>
                    </a:lnTo>
                    <a:lnTo>
                      <a:pt x="1037440" y="2216133"/>
                    </a:lnTo>
                    <a:lnTo>
                      <a:pt x="994331" y="2171135"/>
                    </a:lnTo>
                    <a:lnTo>
                      <a:pt x="948410" y="2125201"/>
                    </a:lnTo>
                    <a:lnTo>
                      <a:pt x="900615" y="2081140"/>
                    </a:lnTo>
                    <a:lnTo>
                      <a:pt x="851882" y="2037080"/>
                    </a:lnTo>
                    <a:lnTo>
                      <a:pt x="802213" y="1993020"/>
                    </a:lnTo>
                    <a:lnTo>
                      <a:pt x="744109" y="1940522"/>
                    </a:lnTo>
                    <a:lnTo>
                      <a:pt x="685067" y="1887088"/>
                    </a:lnTo>
                    <a:lnTo>
                      <a:pt x="628837" y="1833653"/>
                    </a:lnTo>
                    <a:lnTo>
                      <a:pt x="576356" y="1778344"/>
                    </a:lnTo>
                    <a:lnTo>
                      <a:pt x="528561" y="1723034"/>
                    </a:lnTo>
                    <a:lnTo>
                      <a:pt x="484514" y="1664912"/>
                    </a:lnTo>
                    <a:lnTo>
                      <a:pt x="454525" y="1615227"/>
                    </a:lnTo>
                    <a:lnTo>
                      <a:pt x="430158" y="1563667"/>
                    </a:lnTo>
                    <a:lnTo>
                      <a:pt x="408604" y="1511170"/>
                    </a:lnTo>
                    <a:lnTo>
                      <a:pt x="388923" y="1457736"/>
                    </a:lnTo>
                    <a:lnTo>
                      <a:pt x="372054" y="1405238"/>
                    </a:lnTo>
                    <a:lnTo>
                      <a:pt x="358934" y="1363990"/>
                    </a:lnTo>
                    <a:lnTo>
                      <a:pt x="345814" y="1323680"/>
                    </a:lnTo>
                    <a:lnTo>
                      <a:pt x="329881" y="1283370"/>
                    </a:lnTo>
                    <a:lnTo>
                      <a:pt x="314887" y="1244934"/>
                    </a:lnTo>
                    <a:lnTo>
                      <a:pt x="295206" y="1205561"/>
                    </a:lnTo>
                    <a:lnTo>
                      <a:pt x="275526" y="1168063"/>
                    </a:lnTo>
                    <a:lnTo>
                      <a:pt x="251160" y="1131503"/>
                    </a:lnTo>
                    <a:lnTo>
                      <a:pt x="222107" y="1096817"/>
                    </a:lnTo>
                    <a:lnTo>
                      <a:pt x="190244" y="1062132"/>
                    </a:lnTo>
                    <a:lnTo>
                      <a:pt x="152758" y="1028383"/>
                    </a:lnTo>
                    <a:lnTo>
                      <a:pt x="109648" y="997448"/>
                    </a:lnTo>
                    <a:lnTo>
                      <a:pt x="61853" y="967449"/>
                    </a:lnTo>
                    <a:lnTo>
                      <a:pt x="5622" y="938388"/>
                    </a:lnTo>
                    <a:lnTo>
                      <a:pt x="2811" y="936513"/>
                    </a:lnTo>
                    <a:lnTo>
                      <a:pt x="937" y="932763"/>
                    </a:lnTo>
                    <a:lnTo>
                      <a:pt x="0" y="928076"/>
                    </a:lnTo>
                    <a:lnTo>
                      <a:pt x="937" y="924326"/>
                    </a:lnTo>
                    <a:lnTo>
                      <a:pt x="1874" y="922452"/>
                    </a:lnTo>
                    <a:lnTo>
                      <a:pt x="4685" y="919639"/>
                    </a:lnTo>
                    <a:lnTo>
                      <a:pt x="7497" y="918702"/>
                    </a:lnTo>
                    <a:lnTo>
                      <a:pt x="11246" y="917764"/>
                    </a:lnTo>
                    <a:lnTo>
                      <a:pt x="14057" y="918702"/>
                    </a:lnTo>
                    <a:lnTo>
                      <a:pt x="74036" y="942138"/>
                    </a:lnTo>
                    <a:lnTo>
                      <a:pt x="127454" y="970261"/>
                    </a:lnTo>
                    <a:lnTo>
                      <a:pt x="174312" y="998385"/>
                    </a:lnTo>
                    <a:lnTo>
                      <a:pt x="216485" y="1028383"/>
                    </a:lnTo>
                    <a:lnTo>
                      <a:pt x="253971" y="1060257"/>
                    </a:lnTo>
                    <a:lnTo>
                      <a:pt x="285835" y="1094942"/>
                    </a:lnTo>
                    <a:lnTo>
                      <a:pt x="314887" y="1129628"/>
                    </a:lnTo>
                    <a:lnTo>
                      <a:pt x="341127" y="1166189"/>
                    </a:lnTo>
                    <a:lnTo>
                      <a:pt x="363619" y="1202749"/>
                    </a:lnTo>
                    <a:lnTo>
                      <a:pt x="384237" y="1240247"/>
                    </a:lnTo>
                    <a:lnTo>
                      <a:pt x="402044" y="1277745"/>
                    </a:lnTo>
                    <a:lnTo>
                      <a:pt x="419850" y="1316181"/>
                    </a:lnTo>
                    <a:lnTo>
                      <a:pt x="436719" y="1354616"/>
                    </a:lnTo>
                    <a:lnTo>
                      <a:pt x="465771" y="1418363"/>
                    </a:lnTo>
                    <a:lnTo>
                      <a:pt x="465771" y="1344304"/>
                    </a:lnTo>
                    <a:lnTo>
                      <a:pt x="473268" y="1270245"/>
                    </a:lnTo>
                    <a:lnTo>
                      <a:pt x="486388" y="1195249"/>
                    </a:lnTo>
                    <a:lnTo>
                      <a:pt x="504194" y="1123066"/>
                    </a:lnTo>
                    <a:lnTo>
                      <a:pt x="526686" y="1049945"/>
                    </a:lnTo>
                    <a:lnTo>
                      <a:pt x="554802" y="976823"/>
                    </a:lnTo>
                    <a:lnTo>
                      <a:pt x="584790" y="905577"/>
                    </a:lnTo>
                    <a:lnTo>
                      <a:pt x="616654" y="833393"/>
                    </a:lnTo>
                    <a:lnTo>
                      <a:pt x="650392" y="763085"/>
                    </a:lnTo>
                    <a:lnTo>
                      <a:pt x="685067" y="692776"/>
                    </a:lnTo>
                    <a:lnTo>
                      <a:pt x="719742" y="618717"/>
                    </a:lnTo>
                    <a:lnTo>
                      <a:pt x="755354" y="543721"/>
                    </a:lnTo>
                    <a:lnTo>
                      <a:pt x="789092" y="469663"/>
                    </a:lnTo>
                    <a:lnTo>
                      <a:pt x="819082" y="393729"/>
                    </a:lnTo>
                    <a:lnTo>
                      <a:pt x="847196" y="317796"/>
                    </a:lnTo>
                    <a:lnTo>
                      <a:pt x="870625" y="240925"/>
                    </a:lnTo>
                    <a:lnTo>
                      <a:pt x="887495" y="164991"/>
                    </a:lnTo>
                    <a:lnTo>
                      <a:pt x="899678" y="88120"/>
                    </a:lnTo>
                    <a:lnTo>
                      <a:pt x="903426" y="11249"/>
                    </a:lnTo>
                    <a:lnTo>
                      <a:pt x="904363" y="6562"/>
                    </a:lnTo>
                    <a:lnTo>
                      <a:pt x="905300" y="2812"/>
                    </a:lnTo>
                    <a:lnTo>
                      <a:pt x="909049" y="937"/>
                    </a:lnTo>
                    <a:close/>
                  </a:path>
                </a:pathLst>
              </a:custGeom>
              <a:solidFill>
                <a:srgbClr val="8155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grpSp>
            <p:nvGrpSpPr>
              <p:cNvPr id="16" name="íŝlïḓê">
                <a:extLst>
                  <a:ext uri="{FF2B5EF4-FFF2-40B4-BE49-F238E27FC236}">
                    <a16:creationId xmlns:a16="http://schemas.microsoft.com/office/drawing/2014/main" id="{A59430F7-A921-654C-92DB-B0D97762F2D5}"/>
                  </a:ext>
                </a:extLst>
              </p:cNvPr>
              <p:cNvGrpSpPr/>
              <p:nvPr/>
            </p:nvGrpSpPr>
            <p:grpSpPr>
              <a:xfrm>
                <a:off x="6248141" y="3955242"/>
                <a:ext cx="464039" cy="644030"/>
                <a:chOff x="6248141" y="3225587"/>
                <a:chExt cx="464039" cy="644030"/>
              </a:xfrm>
            </p:grpSpPr>
            <p:sp>
              <p:nvSpPr>
                <p:cNvPr id="70" name="iṡliďe">
                  <a:extLst>
                    <a:ext uri="{FF2B5EF4-FFF2-40B4-BE49-F238E27FC236}">
                      <a16:creationId xmlns:a16="http://schemas.microsoft.com/office/drawing/2014/main" id="{EC4E9875-10AC-ED42-8D00-9CEFAF846D70}"/>
                    </a:ext>
                  </a:extLst>
                </p:cNvPr>
                <p:cNvSpPr/>
                <p:nvPr/>
              </p:nvSpPr>
              <p:spPr bwMode="auto">
                <a:xfrm>
                  <a:off x="6248141" y="3225587"/>
                  <a:ext cx="464039"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lnSpcReduction="1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71" name="íṡlide">
                  <a:extLst>
                    <a:ext uri="{FF2B5EF4-FFF2-40B4-BE49-F238E27FC236}">
                      <a16:creationId xmlns:a16="http://schemas.microsoft.com/office/drawing/2014/main" id="{42745DD3-3CA9-184E-BF68-8C9402F5C417}"/>
                    </a:ext>
                  </a:extLst>
                </p:cNvPr>
                <p:cNvSpPr/>
                <p:nvPr/>
              </p:nvSpPr>
              <p:spPr bwMode="auto">
                <a:xfrm>
                  <a:off x="6265015" y="3366205"/>
                  <a:ext cx="421853"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9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17" name="ís1îďé">
                <a:extLst>
                  <a:ext uri="{FF2B5EF4-FFF2-40B4-BE49-F238E27FC236}">
                    <a16:creationId xmlns:a16="http://schemas.microsoft.com/office/drawing/2014/main" id="{18B75DEF-8A84-064F-84E8-3F24630F4376}"/>
                  </a:ext>
                </a:extLst>
              </p:cNvPr>
              <p:cNvGrpSpPr/>
              <p:nvPr/>
            </p:nvGrpSpPr>
            <p:grpSpPr>
              <a:xfrm>
                <a:off x="4507296" y="4365856"/>
                <a:ext cx="753710" cy="303735"/>
                <a:chOff x="4507296" y="3636201"/>
                <a:chExt cx="753710" cy="303735"/>
              </a:xfrm>
            </p:grpSpPr>
            <p:sp>
              <p:nvSpPr>
                <p:cNvPr id="68" name="îŝḷiḋé">
                  <a:extLst>
                    <a:ext uri="{FF2B5EF4-FFF2-40B4-BE49-F238E27FC236}">
                      <a16:creationId xmlns:a16="http://schemas.microsoft.com/office/drawing/2014/main" id="{3872C975-B84A-B141-8875-60C730A9E8C8}"/>
                    </a:ext>
                  </a:extLst>
                </p:cNvPr>
                <p:cNvSpPr/>
                <p:nvPr/>
              </p:nvSpPr>
              <p:spPr bwMode="auto">
                <a:xfrm>
                  <a:off x="4549480" y="3759945"/>
                  <a:ext cx="711526" cy="179991"/>
                </a:xfrm>
                <a:custGeom>
                  <a:avLst/>
                  <a:gdLst>
                    <a:gd name="T0" fmla="*/ 0 w 759"/>
                    <a:gd name="T1" fmla="*/ 0 h 193"/>
                    <a:gd name="T2" fmla="*/ 51 w 759"/>
                    <a:gd name="T3" fmla="*/ 20 h 193"/>
                    <a:gd name="T4" fmla="*/ 106 w 759"/>
                    <a:gd name="T5" fmla="*/ 37 h 193"/>
                    <a:gd name="T6" fmla="*/ 161 w 759"/>
                    <a:gd name="T7" fmla="*/ 46 h 193"/>
                    <a:gd name="T8" fmla="*/ 216 w 759"/>
                    <a:gd name="T9" fmla="*/ 49 h 193"/>
                    <a:gd name="T10" fmla="*/ 273 w 759"/>
                    <a:gd name="T11" fmla="*/ 47 h 193"/>
                    <a:gd name="T12" fmla="*/ 328 w 759"/>
                    <a:gd name="T13" fmla="*/ 43 h 193"/>
                    <a:gd name="T14" fmla="*/ 383 w 759"/>
                    <a:gd name="T15" fmla="*/ 39 h 193"/>
                    <a:gd name="T16" fmla="*/ 438 w 759"/>
                    <a:gd name="T17" fmla="*/ 38 h 193"/>
                    <a:gd name="T18" fmla="*/ 493 w 759"/>
                    <a:gd name="T19" fmla="*/ 39 h 193"/>
                    <a:gd name="T20" fmla="*/ 549 w 759"/>
                    <a:gd name="T21" fmla="*/ 46 h 193"/>
                    <a:gd name="T22" fmla="*/ 594 w 759"/>
                    <a:gd name="T23" fmla="*/ 57 h 193"/>
                    <a:gd name="T24" fmla="*/ 638 w 759"/>
                    <a:gd name="T25" fmla="*/ 75 h 193"/>
                    <a:gd name="T26" fmla="*/ 681 w 759"/>
                    <a:gd name="T27" fmla="*/ 98 h 193"/>
                    <a:gd name="T28" fmla="*/ 722 w 759"/>
                    <a:gd name="T29" fmla="*/ 125 h 193"/>
                    <a:gd name="T30" fmla="*/ 759 w 759"/>
                    <a:gd name="T31" fmla="*/ 153 h 193"/>
                    <a:gd name="T32" fmla="*/ 725 w 759"/>
                    <a:gd name="T33" fmla="*/ 144 h 193"/>
                    <a:gd name="T34" fmla="*/ 691 w 759"/>
                    <a:gd name="T35" fmla="*/ 139 h 193"/>
                    <a:gd name="T36" fmla="*/ 655 w 759"/>
                    <a:gd name="T37" fmla="*/ 137 h 193"/>
                    <a:gd name="T38" fmla="*/ 620 w 759"/>
                    <a:gd name="T39" fmla="*/ 140 h 193"/>
                    <a:gd name="T40" fmla="*/ 585 w 759"/>
                    <a:gd name="T41" fmla="*/ 145 h 193"/>
                    <a:gd name="T42" fmla="*/ 551 w 759"/>
                    <a:gd name="T43" fmla="*/ 153 h 193"/>
                    <a:gd name="T44" fmla="*/ 500 w 759"/>
                    <a:gd name="T45" fmla="*/ 164 h 193"/>
                    <a:gd name="T46" fmla="*/ 450 w 759"/>
                    <a:gd name="T47" fmla="*/ 176 h 193"/>
                    <a:gd name="T48" fmla="*/ 401 w 759"/>
                    <a:gd name="T49" fmla="*/ 185 h 193"/>
                    <a:gd name="T50" fmla="*/ 349 w 759"/>
                    <a:gd name="T51" fmla="*/ 192 h 193"/>
                    <a:gd name="T52" fmla="*/ 297 w 759"/>
                    <a:gd name="T53" fmla="*/ 193 h 193"/>
                    <a:gd name="T54" fmla="*/ 251 w 759"/>
                    <a:gd name="T55" fmla="*/ 190 h 193"/>
                    <a:gd name="T56" fmla="*/ 206 w 759"/>
                    <a:gd name="T57" fmla="*/ 179 h 193"/>
                    <a:gd name="T58" fmla="*/ 163 w 759"/>
                    <a:gd name="T59" fmla="*/ 162 h 193"/>
                    <a:gd name="T60" fmla="*/ 123 w 759"/>
                    <a:gd name="T61" fmla="*/ 139 h 193"/>
                    <a:gd name="T62" fmla="*/ 86 w 759"/>
                    <a:gd name="T63" fmla="*/ 109 h 193"/>
                    <a:gd name="T64" fmla="*/ 53 w 759"/>
                    <a:gd name="T65" fmla="*/ 76 h 193"/>
                    <a:gd name="T66" fmla="*/ 23 w 759"/>
                    <a:gd name="T67" fmla="*/ 39 h 193"/>
                    <a:gd name="T68" fmla="*/ 0 w 759"/>
                    <a:gd name="T6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9" h="193">
                      <a:moveTo>
                        <a:pt x="0" y="0"/>
                      </a:moveTo>
                      <a:lnTo>
                        <a:pt x="51" y="20"/>
                      </a:lnTo>
                      <a:lnTo>
                        <a:pt x="106" y="37"/>
                      </a:lnTo>
                      <a:lnTo>
                        <a:pt x="161" y="46"/>
                      </a:lnTo>
                      <a:lnTo>
                        <a:pt x="216" y="49"/>
                      </a:lnTo>
                      <a:lnTo>
                        <a:pt x="273" y="47"/>
                      </a:lnTo>
                      <a:lnTo>
                        <a:pt x="328" y="43"/>
                      </a:lnTo>
                      <a:lnTo>
                        <a:pt x="383" y="39"/>
                      </a:lnTo>
                      <a:lnTo>
                        <a:pt x="438" y="38"/>
                      </a:lnTo>
                      <a:lnTo>
                        <a:pt x="493" y="39"/>
                      </a:lnTo>
                      <a:lnTo>
                        <a:pt x="549" y="46"/>
                      </a:lnTo>
                      <a:lnTo>
                        <a:pt x="594" y="57"/>
                      </a:lnTo>
                      <a:lnTo>
                        <a:pt x="638" y="75"/>
                      </a:lnTo>
                      <a:lnTo>
                        <a:pt x="681" y="98"/>
                      </a:lnTo>
                      <a:lnTo>
                        <a:pt x="722" y="125"/>
                      </a:lnTo>
                      <a:lnTo>
                        <a:pt x="759" y="153"/>
                      </a:lnTo>
                      <a:lnTo>
                        <a:pt x="725" y="144"/>
                      </a:lnTo>
                      <a:lnTo>
                        <a:pt x="691" y="139"/>
                      </a:lnTo>
                      <a:lnTo>
                        <a:pt x="655" y="137"/>
                      </a:lnTo>
                      <a:lnTo>
                        <a:pt x="620" y="140"/>
                      </a:lnTo>
                      <a:lnTo>
                        <a:pt x="585" y="145"/>
                      </a:lnTo>
                      <a:lnTo>
                        <a:pt x="551" y="153"/>
                      </a:lnTo>
                      <a:lnTo>
                        <a:pt x="500" y="164"/>
                      </a:lnTo>
                      <a:lnTo>
                        <a:pt x="450" y="176"/>
                      </a:lnTo>
                      <a:lnTo>
                        <a:pt x="401" y="185"/>
                      </a:lnTo>
                      <a:lnTo>
                        <a:pt x="349" y="192"/>
                      </a:lnTo>
                      <a:lnTo>
                        <a:pt x="297" y="193"/>
                      </a:lnTo>
                      <a:lnTo>
                        <a:pt x="251" y="190"/>
                      </a:lnTo>
                      <a:lnTo>
                        <a:pt x="206" y="179"/>
                      </a:lnTo>
                      <a:lnTo>
                        <a:pt x="163" y="162"/>
                      </a:lnTo>
                      <a:lnTo>
                        <a:pt x="123" y="139"/>
                      </a:lnTo>
                      <a:lnTo>
                        <a:pt x="86" y="109"/>
                      </a:lnTo>
                      <a:lnTo>
                        <a:pt x="53" y="76"/>
                      </a:lnTo>
                      <a:lnTo>
                        <a:pt x="23" y="39"/>
                      </a:lnTo>
                      <a:lnTo>
                        <a:pt x="0" y="0"/>
                      </a:lnTo>
                      <a:close/>
                    </a:path>
                  </a:pathLst>
                </a:custGeom>
                <a:solidFill>
                  <a:schemeClr val="accent3">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9" name="iṧlîḑé">
                  <a:extLst>
                    <a:ext uri="{FF2B5EF4-FFF2-40B4-BE49-F238E27FC236}">
                      <a16:creationId xmlns:a16="http://schemas.microsoft.com/office/drawing/2014/main" id="{BFC480A2-7090-7B48-9E67-4C60DABC0CC3}"/>
                    </a:ext>
                  </a:extLst>
                </p:cNvPr>
                <p:cNvSpPr/>
                <p:nvPr/>
              </p:nvSpPr>
              <p:spPr bwMode="auto">
                <a:xfrm>
                  <a:off x="4507296" y="3636201"/>
                  <a:ext cx="641216" cy="177180"/>
                </a:xfrm>
                <a:custGeom>
                  <a:avLst/>
                  <a:gdLst>
                    <a:gd name="T0" fmla="*/ 361 w 684"/>
                    <a:gd name="T1" fmla="*/ 0 h 191"/>
                    <a:gd name="T2" fmla="*/ 403 w 684"/>
                    <a:gd name="T3" fmla="*/ 1 h 191"/>
                    <a:gd name="T4" fmla="*/ 444 w 684"/>
                    <a:gd name="T5" fmla="*/ 8 h 191"/>
                    <a:gd name="T6" fmla="*/ 484 w 684"/>
                    <a:gd name="T7" fmla="*/ 19 h 191"/>
                    <a:gd name="T8" fmla="*/ 523 w 684"/>
                    <a:gd name="T9" fmla="*/ 37 h 191"/>
                    <a:gd name="T10" fmla="*/ 560 w 684"/>
                    <a:gd name="T11" fmla="*/ 61 h 191"/>
                    <a:gd name="T12" fmla="*/ 606 w 684"/>
                    <a:gd name="T13" fmla="*/ 100 h 191"/>
                    <a:gd name="T14" fmla="*/ 649 w 684"/>
                    <a:gd name="T15" fmla="*/ 143 h 191"/>
                    <a:gd name="T16" fmla="*/ 684 w 684"/>
                    <a:gd name="T17" fmla="*/ 191 h 191"/>
                    <a:gd name="T18" fmla="*/ 642 w 684"/>
                    <a:gd name="T19" fmla="*/ 172 h 191"/>
                    <a:gd name="T20" fmla="*/ 599 w 684"/>
                    <a:gd name="T21" fmla="*/ 160 h 191"/>
                    <a:gd name="T22" fmla="*/ 554 w 684"/>
                    <a:gd name="T23" fmla="*/ 152 h 191"/>
                    <a:gd name="T24" fmla="*/ 508 w 684"/>
                    <a:gd name="T25" fmla="*/ 149 h 191"/>
                    <a:gd name="T26" fmla="*/ 462 w 684"/>
                    <a:gd name="T27" fmla="*/ 151 h 191"/>
                    <a:gd name="T28" fmla="*/ 416 w 684"/>
                    <a:gd name="T29" fmla="*/ 153 h 191"/>
                    <a:gd name="T30" fmla="*/ 370 w 684"/>
                    <a:gd name="T31" fmla="*/ 156 h 191"/>
                    <a:gd name="T32" fmla="*/ 324 w 684"/>
                    <a:gd name="T33" fmla="*/ 158 h 191"/>
                    <a:gd name="T34" fmla="*/ 279 w 684"/>
                    <a:gd name="T35" fmla="*/ 160 h 191"/>
                    <a:gd name="T36" fmla="*/ 237 w 684"/>
                    <a:gd name="T37" fmla="*/ 157 h 191"/>
                    <a:gd name="T38" fmla="*/ 198 w 684"/>
                    <a:gd name="T39" fmla="*/ 151 h 191"/>
                    <a:gd name="T40" fmla="*/ 164 w 684"/>
                    <a:gd name="T41" fmla="*/ 143 h 191"/>
                    <a:gd name="T42" fmla="*/ 131 w 684"/>
                    <a:gd name="T43" fmla="*/ 133 h 191"/>
                    <a:gd name="T44" fmla="*/ 101 w 684"/>
                    <a:gd name="T45" fmla="*/ 121 h 191"/>
                    <a:gd name="T46" fmla="*/ 76 w 684"/>
                    <a:gd name="T47" fmla="*/ 109 h 191"/>
                    <a:gd name="T48" fmla="*/ 53 w 684"/>
                    <a:gd name="T49" fmla="*/ 97 h 191"/>
                    <a:gd name="T50" fmla="*/ 35 w 684"/>
                    <a:gd name="T51" fmla="*/ 86 h 191"/>
                    <a:gd name="T52" fmla="*/ 19 w 684"/>
                    <a:gd name="T53" fmla="*/ 75 h 191"/>
                    <a:gd name="T54" fmla="*/ 9 w 684"/>
                    <a:gd name="T55" fmla="*/ 66 h 191"/>
                    <a:gd name="T56" fmla="*/ 1 w 684"/>
                    <a:gd name="T57" fmla="*/ 61 h 191"/>
                    <a:gd name="T58" fmla="*/ 0 w 684"/>
                    <a:gd name="T59" fmla="*/ 60 h 191"/>
                    <a:gd name="T60" fmla="*/ 46 w 684"/>
                    <a:gd name="T61" fmla="*/ 68 h 191"/>
                    <a:gd name="T62" fmla="*/ 71 w 684"/>
                    <a:gd name="T63" fmla="*/ 69 h 191"/>
                    <a:gd name="T64" fmla="*/ 95 w 684"/>
                    <a:gd name="T65" fmla="*/ 65 h 191"/>
                    <a:gd name="T66" fmla="*/ 119 w 684"/>
                    <a:gd name="T67" fmla="*/ 59 h 191"/>
                    <a:gd name="T68" fmla="*/ 159 w 684"/>
                    <a:gd name="T69" fmla="*/ 46 h 191"/>
                    <a:gd name="T70" fmla="*/ 197 w 684"/>
                    <a:gd name="T71" fmla="*/ 32 h 191"/>
                    <a:gd name="T72" fmla="*/ 234 w 684"/>
                    <a:gd name="T73" fmla="*/ 19 h 191"/>
                    <a:gd name="T74" fmla="*/ 274 w 684"/>
                    <a:gd name="T75" fmla="*/ 9 h 191"/>
                    <a:gd name="T76" fmla="*/ 317 w 684"/>
                    <a:gd name="T77" fmla="*/ 3 h 191"/>
                    <a:gd name="T78" fmla="*/ 361 w 684"/>
                    <a:gd name="T7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4" h="191">
                      <a:moveTo>
                        <a:pt x="361" y="0"/>
                      </a:moveTo>
                      <a:lnTo>
                        <a:pt x="403" y="1"/>
                      </a:lnTo>
                      <a:lnTo>
                        <a:pt x="444" y="8"/>
                      </a:lnTo>
                      <a:lnTo>
                        <a:pt x="484" y="19"/>
                      </a:lnTo>
                      <a:lnTo>
                        <a:pt x="523" y="37"/>
                      </a:lnTo>
                      <a:lnTo>
                        <a:pt x="560" y="61"/>
                      </a:lnTo>
                      <a:lnTo>
                        <a:pt x="606" y="100"/>
                      </a:lnTo>
                      <a:lnTo>
                        <a:pt x="649" y="143"/>
                      </a:lnTo>
                      <a:lnTo>
                        <a:pt x="684" y="191"/>
                      </a:lnTo>
                      <a:lnTo>
                        <a:pt x="642" y="172"/>
                      </a:lnTo>
                      <a:lnTo>
                        <a:pt x="599" y="160"/>
                      </a:lnTo>
                      <a:lnTo>
                        <a:pt x="554" y="152"/>
                      </a:lnTo>
                      <a:lnTo>
                        <a:pt x="508" y="149"/>
                      </a:lnTo>
                      <a:lnTo>
                        <a:pt x="462" y="151"/>
                      </a:lnTo>
                      <a:lnTo>
                        <a:pt x="416" y="153"/>
                      </a:lnTo>
                      <a:lnTo>
                        <a:pt x="370" y="156"/>
                      </a:lnTo>
                      <a:lnTo>
                        <a:pt x="324" y="158"/>
                      </a:lnTo>
                      <a:lnTo>
                        <a:pt x="279" y="160"/>
                      </a:lnTo>
                      <a:lnTo>
                        <a:pt x="237" y="157"/>
                      </a:lnTo>
                      <a:lnTo>
                        <a:pt x="198" y="151"/>
                      </a:lnTo>
                      <a:lnTo>
                        <a:pt x="164" y="143"/>
                      </a:lnTo>
                      <a:lnTo>
                        <a:pt x="131" y="133"/>
                      </a:lnTo>
                      <a:lnTo>
                        <a:pt x="101" y="121"/>
                      </a:lnTo>
                      <a:lnTo>
                        <a:pt x="76" y="109"/>
                      </a:lnTo>
                      <a:lnTo>
                        <a:pt x="53" y="97"/>
                      </a:lnTo>
                      <a:lnTo>
                        <a:pt x="35" y="86"/>
                      </a:lnTo>
                      <a:lnTo>
                        <a:pt x="19" y="75"/>
                      </a:lnTo>
                      <a:lnTo>
                        <a:pt x="9" y="66"/>
                      </a:lnTo>
                      <a:lnTo>
                        <a:pt x="1" y="61"/>
                      </a:lnTo>
                      <a:lnTo>
                        <a:pt x="0" y="60"/>
                      </a:lnTo>
                      <a:lnTo>
                        <a:pt x="46" y="68"/>
                      </a:lnTo>
                      <a:lnTo>
                        <a:pt x="71" y="69"/>
                      </a:lnTo>
                      <a:lnTo>
                        <a:pt x="95" y="65"/>
                      </a:lnTo>
                      <a:lnTo>
                        <a:pt x="119" y="59"/>
                      </a:lnTo>
                      <a:lnTo>
                        <a:pt x="159" y="46"/>
                      </a:lnTo>
                      <a:lnTo>
                        <a:pt x="197" y="32"/>
                      </a:lnTo>
                      <a:lnTo>
                        <a:pt x="234" y="19"/>
                      </a:lnTo>
                      <a:lnTo>
                        <a:pt x="274" y="9"/>
                      </a:lnTo>
                      <a:lnTo>
                        <a:pt x="317" y="3"/>
                      </a:lnTo>
                      <a:lnTo>
                        <a:pt x="361" y="0"/>
                      </a:lnTo>
                      <a:close/>
                    </a:path>
                  </a:pathLst>
                </a:custGeom>
                <a:solidFill>
                  <a:schemeClr val="accent3">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18" name="íṩḷiḍé">
                <a:extLst>
                  <a:ext uri="{FF2B5EF4-FFF2-40B4-BE49-F238E27FC236}">
                    <a16:creationId xmlns:a16="http://schemas.microsoft.com/office/drawing/2014/main" id="{32F705BF-D1AA-6242-A404-E716FDB63524}"/>
                  </a:ext>
                </a:extLst>
              </p:cNvPr>
              <p:cNvGrpSpPr/>
              <p:nvPr/>
            </p:nvGrpSpPr>
            <p:grpSpPr>
              <a:xfrm>
                <a:off x="5289130" y="3409646"/>
                <a:ext cx="365606" cy="745274"/>
                <a:chOff x="5289130" y="2679991"/>
                <a:chExt cx="365606" cy="745274"/>
              </a:xfrm>
            </p:grpSpPr>
            <p:sp>
              <p:nvSpPr>
                <p:cNvPr id="66" name="îSḷidè">
                  <a:extLst>
                    <a:ext uri="{FF2B5EF4-FFF2-40B4-BE49-F238E27FC236}">
                      <a16:creationId xmlns:a16="http://schemas.microsoft.com/office/drawing/2014/main" id="{A93CA0AA-0704-6340-BEA1-248BCC31AAEF}"/>
                    </a:ext>
                  </a:extLst>
                </p:cNvPr>
                <p:cNvSpPr/>
                <p:nvPr/>
              </p:nvSpPr>
              <p:spPr bwMode="auto">
                <a:xfrm>
                  <a:off x="5289130" y="2753112"/>
                  <a:ext cx="31779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7" name="ï$1îḓe">
                  <a:extLst>
                    <a:ext uri="{FF2B5EF4-FFF2-40B4-BE49-F238E27FC236}">
                      <a16:creationId xmlns:a16="http://schemas.microsoft.com/office/drawing/2014/main" id="{864E1818-715F-3548-87D7-DC03D8F4CCC7}"/>
                    </a:ext>
                  </a:extLst>
                </p:cNvPr>
                <p:cNvSpPr/>
                <p:nvPr/>
              </p:nvSpPr>
              <p:spPr bwMode="auto">
                <a:xfrm>
                  <a:off x="5365063" y="2679991"/>
                  <a:ext cx="289673"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19" name="iṣľíďe">
                <a:extLst>
                  <a:ext uri="{FF2B5EF4-FFF2-40B4-BE49-F238E27FC236}">
                    <a16:creationId xmlns:a16="http://schemas.microsoft.com/office/drawing/2014/main" id="{054439CE-BF7E-1A40-813B-E02EC9F9D88C}"/>
                  </a:ext>
                </a:extLst>
              </p:cNvPr>
              <p:cNvGrpSpPr/>
              <p:nvPr/>
            </p:nvGrpSpPr>
            <p:grpSpPr>
              <a:xfrm>
                <a:off x="4971333" y="5302357"/>
                <a:ext cx="888703" cy="365607"/>
                <a:chOff x="4971333" y="4572702"/>
                <a:chExt cx="888703" cy="365607"/>
              </a:xfrm>
            </p:grpSpPr>
            <p:sp>
              <p:nvSpPr>
                <p:cNvPr id="64" name="íṧlîḓè">
                  <a:extLst>
                    <a:ext uri="{FF2B5EF4-FFF2-40B4-BE49-F238E27FC236}">
                      <a16:creationId xmlns:a16="http://schemas.microsoft.com/office/drawing/2014/main" id="{E05E0517-DEBE-8845-9523-3104FD35D61C}"/>
                    </a:ext>
                  </a:extLst>
                </p:cNvPr>
                <p:cNvSpPr/>
                <p:nvPr/>
              </p:nvSpPr>
              <p:spPr bwMode="auto">
                <a:xfrm>
                  <a:off x="5038829" y="4704883"/>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5" name="îṥľíde">
                  <a:extLst>
                    <a:ext uri="{FF2B5EF4-FFF2-40B4-BE49-F238E27FC236}">
                      <a16:creationId xmlns:a16="http://schemas.microsoft.com/office/drawing/2014/main" id="{34F58E80-98BB-494E-AE7E-2124E8DAD3C8}"/>
                    </a:ext>
                  </a:extLst>
                </p:cNvPr>
                <p:cNvSpPr/>
                <p:nvPr/>
              </p:nvSpPr>
              <p:spPr bwMode="auto">
                <a:xfrm>
                  <a:off x="4971333" y="4572702"/>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0" name="iṡľîďé">
                <a:extLst>
                  <a:ext uri="{FF2B5EF4-FFF2-40B4-BE49-F238E27FC236}">
                    <a16:creationId xmlns:a16="http://schemas.microsoft.com/office/drawing/2014/main" id="{8EEF06FB-C333-A348-AC6A-E510A4609585}"/>
                  </a:ext>
                </a:extLst>
              </p:cNvPr>
              <p:cNvGrpSpPr/>
              <p:nvPr/>
            </p:nvGrpSpPr>
            <p:grpSpPr>
              <a:xfrm>
                <a:off x="5876910" y="4984563"/>
                <a:ext cx="452789" cy="219363"/>
                <a:chOff x="5876910" y="4254908"/>
                <a:chExt cx="452789" cy="219363"/>
              </a:xfrm>
            </p:grpSpPr>
            <p:sp>
              <p:nvSpPr>
                <p:cNvPr id="62" name="íšľïďê">
                  <a:extLst>
                    <a:ext uri="{FF2B5EF4-FFF2-40B4-BE49-F238E27FC236}">
                      <a16:creationId xmlns:a16="http://schemas.microsoft.com/office/drawing/2014/main" id="{6A4DA8EB-17B4-3C46-9E29-9288849FFA59}"/>
                    </a:ext>
                  </a:extLst>
                </p:cNvPr>
                <p:cNvSpPr/>
                <p:nvPr/>
              </p:nvSpPr>
              <p:spPr bwMode="auto">
                <a:xfrm>
                  <a:off x="5899409" y="4305530"/>
                  <a:ext cx="430290" cy="168741"/>
                </a:xfrm>
                <a:custGeom>
                  <a:avLst/>
                  <a:gdLst>
                    <a:gd name="T0" fmla="*/ 0 w 461"/>
                    <a:gd name="T1" fmla="*/ 0 h 180"/>
                    <a:gd name="T2" fmla="*/ 41 w 461"/>
                    <a:gd name="T3" fmla="*/ 24 h 180"/>
                    <a:gd name="T4" fmla="*/ 85 w 461"/>
                    <a:gd name="T5" fmla="*/ 43 h 180"/>
                    <a:gd name="T6" fmla="*/ 131 w 461"/>
                    <a:gd name="T7" fmla="*/ 55 h 180"/>
                    <a:gd name="T8" fmla="*/ 174 w 461"/>
                    <a:gd name="T9" fmla="*/ 60 h 180"/>
                    <a:gd name="T10" fmla="*/ 216 w 461"/>
                    <a:gd name="T11" fmla="*/ 65 h 180"/>
                    <a:gd name="T12" fmla="*/ 258 w 461"/>
                    <a:gd name="T13" fmla="*/ 70 h 180"/>
                    <a:gd name="T14" fmla="*/ 300 w 461"/>
                    <a:gd name="T15" fmla="*/ 76 h 180"/>
                    <a:gd name="T16" fmla="*/ 341 w 461"/>
                    <a:gd name="T17" fmla="*/ 89 h 180"/>
                    <a:gd name="T18" fmla="*/ 374 w 461"/>
                    <a:gd name="T19" fmla="*/ 104 h 180"/>
                    <a:gd name="T20" fmla="*/ 406 w 461"/>
                    <a:gd name="T21" fmla="*/ 127 h 180"/>
                    <a:gd name="T22" fmla="*/ 436 w 461"/>
                    <a:gd name="T23" fmla="*/ 153 h 180"/>
                    <a:gd name="T24" fmla="*/ 461 w 461"/>
                    <a:gd name="T25" fmla="*/ 180 h 180"/>
                    <a:gd name="T26" fmla="*/ 437 w 461"/>
                    <a:gd name="T27" fmla="*/ 168 h 180"/>
                    <a:gd name="T28" fmla="*/ 411 w 461"/>
                    <a:gd name="T29" fmla="*/ 162 h 180"/>
                    <a:gd name="T30" fmla="*/ 385 w 461"/>
                    <a:gd name="T31" fmla="*/ 158 h 180"/>
                    <a:gd name="T32" fmla="*/ 358 w 461"/>
                    <a:gd name="T33" fmla="*/ 157 h 180"/>
                    <a:gd name="T34" fmla="*/ 331 w 461"/>
                    <a:gd name="T35" fmla="*/ 157 h 180"/>
                    <a:gd name="T36" fmla="*/ 276 w 461"/>
                    <a:gd name="T37" fmla="*/ 159 h 180"/>
                    <a:gd name="T38" fmla="*/ 221 w 461"/>
                    <a:gd name="T39" fmla="*/ 161 h 180"/>
                    <a:gd name="T40" fmla="*/ 166 w 461"/>
                    <a:gd name="T41" fmla="*/ 155 h 180"/>
                    <a:gd name="T42" fmla="*/ 133 w 461"/>
                    <a:gd name="T43" fmla="*/ 147 h 180"/>
                    <a:gd name="T44" fmla="*/ 102 w 461"/>
                    <a:gd name="T45" fmla="*/ 131 h 180"/>
                    <a:gd name="T46" fmla="*/ 74 w 461"/>
                    <a:gd name="T47" fmla="*/ 112 h 180"/>
                    <a:gd name="T48" fmla="*/ 50 w 461"/>
                    <a:gd name="T49" fmla="*/ 88 h 180"/>
                    <a:gd name="T50" fmla="*/ 29 w 461"/>
                    <a:gd name="T51" fmla="*/ 61 h 180"/>
                    <a:gd name="T52" fmla="*/ 12 w 461"/>
                    <a:gd name="T53" fmla="*/ 32 h 180"/>
                    <a:gd name="T54" fmla="*/ 0 w 461"/>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180">
                      <a:moveTo>
                        <a:pt x="0" y="0"/>
                      </a:moveTo>
                      <a:lnTo>
                        <a:pt x="41" y="24"/>
                      </a:lnTo>
                      <a:lnTo>
                        <a:pt x="85" y="43"/>
                      </a:lnTo>
                      <a:lnTo>
                        <a:pt x="131" y="55"/>
                      </a:lnTo>
                      <a:lnTo>
                        <a:pt x="174" y="60"/>
                      </a:lnTo>
                      <a:lnTo>
                        <a:pt x="216" y="65"/>
                      </a:lnTo>
                      <a:lnTo>
                        <a:pt x="258" y="70"/>
                      </a:lnTo>
                      <a:lnTo>
                        <a:pt x="300" y="76"/>
                      </a:lnTo>
                      <a:lnTo>
                        <a:pt x="341" y="89"/>
                      </a:lnTo>
                      <a:lnTo>
                        <a:pt x="374" y="104"/>
                      </a:lnTo>
                      <a:lnTo>
                        <a:pt x="406" y="127"/>
                      </a:lnTo>
                      <a:lnTo>
                        <a:pt x="436" y="153"/>
                      </a:lnTo>
                      <a:lnTo>
                        <a:pt x="461" y="180"/>
                      </a:lnTo>
                      <a:lnTo>
                        <a:pt x="437" y="168"/>
                      </a:lnTo>
                      <a:lnTo>
                        <a:pt x="411" y="162"/>
                      </a:lnTo>
                      <a:lnTo>
                        <a:pt x="385" y="158"/>
                      </a:lnTo>
                      <a:lnTo>
                        <a:pt x="358" y="157"/>
                      </a:lnTo>
                      <a:lnTo>
                        <a:pt x="331" y="157"/>
                      </a:lnTo>
                      <a:lnTo>
                        <a:pt x="276" y="159"/>
                      </a:lnTo>
                      <a:lnTo>
                        <a:pt x="221" y="161"/>
                      </a:lnTo>
                      <a:lnTo>
                        <a:pt x="166" y="155"/>
                      </a:lnTo>
                      <a:lnTo>
                        <a:pt x="133" y="147"/>
                      </a:lnTo>
                      <a:lnTo>
                        <a:pt x="102" y="131"/>
                      </a:lnTo>
                      <a:lnTo>
                        <a:pt x="74" y="112"/>
                      </a:lnTo>
                      <a:lnTo>
                        <a:pt x="50" y="88"/>
                      </a:lnTo>
                      <a:lnTo>
                        <a:pt x="29" y="61"/>
                      </a:lnTo>
                      <a:lnTo>
                        <a:pt x="12" y="32"/>
                      </a:lnTo>
                      <a:lnTo>
                        <a:pt x="0" y="0"/>
                      </a:lnTo>
                      <a:close/>
                    </a:path>
                  </a:pathLst>
                </a:custGeom>
                <a:solidFill>
                  <a:schemeClr val="accent6">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3" name="îṩḷîḑê">
                  <a:extLst>
                    <a:ext uri="{FF2B5EF4-FFF2-40B4-BE49-F238E27FC236}">
                      <a16:creationId xmlns:a16="http://schemas.microsoft.com/office/drawing/2014/main" id="{65732656-A215-A941-A6F0-4AEDFE8388C5}"/>
                    </a:ext>
                  </a:extLst>
                </p:cNvPr>
                <p:cNvSpPr/>
                <p:nvPr/>
              </p:nvSpPr>
              <p:spPr bwMode="auto">
                <a:xfrm>
                  <a:off x="5876910" y="4254908"/>
                  <a:ext cx="393729" cy="149056"/>
                </a:xfrm>
                <a:custGeom>
                  <a:avLst/>
                  <a:gdLst>
                    <a:gd name="T0" fmla="*/ 179 w 418"/>
                    <a:gd name="T1" fmla="*/ 0 h 161"/>
                    <a:gd name="T2" fmla="*/ 212 w 418"/>
                    <a:gd name="T3" fmla="*/ 2 h 161"/>
                    <a:gd name="T4" fmla="*/ 244 w 418"/>
                    <a:gd name="T5" fmla="*/ 5 h 161"/>
                    <a:gd name="T6" fmla="*/ 274 w 418"/>
                    <a:gd name="T7" fmla="*/ 14 h 161"/>
                    <a:gd name="T8" fmla="*/ 303 w 418"/>
                    <a:gd name="T9" fmla="*/ 26 h 161"/>
                    <a:gd name="T10" fmla="*/ 330 w 418"/>
                    <a:gd name="T11" fmla="*/ 42 h 161"/>
                    <a:gd name="T12" fmla="*/ 354 w 418"/>
                    <a:gd name="T13" fmla="*/ 64 h 161"/>
                    <a:gd name="T14" fmla="*/ 380 w 418"/>
                    <a:gd name="T15" fmla="*/ 95 h 161"/>
                    <a:gd name="T16" fmla="*/ 402 w 418"/>
                    <a:gd name="T17" fmla="*/ 127 h 161"/>
                    <a:gd name="T18" fmla="*/ 418 w 418"/>
                    <a:gd name="T19" fmla="*/ 161 h 161"/>
                    <a:gd name="T20" fmla="*/ 390 w 418"/>
                    <a:gd name="T21" fmla="*/ 142 h 161"/>
                    <a:gd name="T22" fmla="*/ 361 w 418"/>
                    <a:gd name="T23" fmla="*/ 129 h 161"/>
                    <a:gd name="T24" fmla="*/ 330 w 418"/>
                    <a:gd name="T25" fmla="*/ 119 h 161"/>
                    <a:gd name="T26" fmla="*/ 297 w 418"/>
                    <a:gd name="T27" fmla="*/ 113 h 161"/>
                    <a:gd name="T28" fmla="*/ 265 w 418"/>
                    <a:gd name="T29" fmla="*/ 109 h 161"/>
                    <a:gd name="T30" fmla="*/ 231 w 418"/>
                    <a:gd name="T31" fmla="*/ 105 h 161"/>
                    <a:gd name="T32" fmla="*/ 198 w 418"/>
                    <a:gd name="T33" fmla="*/ 101 h 161"/>
                    <a:gd name="T34" fmla="*/ 165 w 418"/>
                    <a:gd name="T35" fmla="*/ 96 h 161"/>
                    <a:gd name="T36" fmla="*/ 132 w 418"/>
                    <a:gd name="T37" fmla="*/ 87 h 161"/>
                    <a:gd name="T38" fmla="*/ 101 w 418"/>
                    <a:gd name="T39" fmla="*/ 76 h 161"/>
                    <a:gd name="T40" fmla="*/ 75 w 418"/>
                    <a:gd name="T41" fmla="*/ 63 h 161"/>
                    <a:gd name="T42" fmla="*/ 52 w 418"/>
                    <a:gd name="T43" fmla="*/ 49 h 161"/>
                    <a:gd name="T44" fmla="*/ 34 w 418"/>
                    <a:gd name="T45" fmla="*/ 35 h 161"/>
                    <a:gd name="T46" fmla="*/ 19 w 418"/>
                    <a:gd name="T47" fmla="*/ 22 h 161"/>
                    <a:gd name="T48" fmla="*/ 9 w 418"/>
                    <a:gd name="T49" fmla="*/ 12 h 161"/>
                    <a:gd name="T50" fmla="*/ 2 w 418"/>
                    <a:gd name="T51" fmla="*/ 5 h 161"/>
                    <a:gd name="T52" fmla="*/ 0 w 418"/>
                    <a:gd name="T53" fmla="*/ 3 h 161"/>
                    <a:gd name="T54" fmla="*/ 28 w 418"/>
                    <a:gd name="T55" fmla="*/ 13 h 161"/>
                    <a:gd name="T56" fmla="*/ 52 w 418"/>
                    <a:gd name="T57" fmla="*/ 16 h 161"/>
                    <a:gd name="T58" fmla="*/ 77 w 418"/>
                    <a:gd name="T59" fmla="*/ 14 h 161"/>
                    <a:gd name="T60" fmla="*/ 128 w 418"/>
                    <a:gd name="T61" fmla="*/ 7 h 161"/>
                    <a:gd name="T62" fmla="*/ 153 w 418"/>
                    <a:gd name="T63" fmla="*/ 3 h 161"/>
                    <a:gd name="T64" fmla="*/ 179 w 418"/>
                    <a:gd name="T65"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161">
                      <a:moveTo>
                        <a:pt x="179" y="0"/>
                      </a:moveTo>
                      <a:lnTo>
                        <a:pt x="212" y="2"/>
                      </a:lnTo>
                      <a:lnTo>
                        <a:pt x="244" y="5"/>
                      </a:lnTo>
                      <a:lnTo>
                        <a:pt x="274" y="14"/>
                      </a:lnTo>
                      <a:lnTo>
                        <a:pt x="303" y="26"/>
                      </a:lnTo>
                      <a:lnTo>
                        <a:pt x="330" y="42"/>
                      </a:lnTo>
                      <a:lnTo>
                        <a:pt x="354" y="64"/>
                      </a:lnTo>
                      <a:lnTo>
                        <a:pt x="380" y="95"/>
                      </a:lnTo>
                      <a:lnTo>
                        <a:pt x="402" y="127"/>
                      </a:lnTo>
                      <a:lnTo>
                        <a:pt x="418" y="161"/>
                      </a:lnTo>
                      <a:lnTo>
                        <a:pt x="390" y="142"/>
                      </a:lnTo>
                      <a:lnTo>
                        <a:pt x="361" y="129"/>
                      </a:lnTo>
                      <a:lnTo>
                        <a:pt x="330" y="119"/>
                      </a:lnTo>
                      <a:lnTo>
                        <a:pt x="297" y="113"/>
                      </a:lnTo>
                      <a:lnTo>
                        <a:pt x="265" y="109"/>
                      </a:lnTo>
                      <a:lnTo>
                        <a:pt x="231" y="105"/>
                      </a:lnTo>
                      <a:lnTo>
                        <a:pt x="198" y="101"/>
                      </a:lnTo>
                      <a:lnTo>
                        <a:pt x="165" y="96"/>
                      </a:lnTo>
                      <a:lnTo>
                        <a:pt x="132" y="87"/>
                      </a:lnTo>
                      <a:lnTo>
                        <a:pt x="101" y="76"/>
                      </a:lnTo>
                      <a:lnTo>
                        <a:pt x="75" y="63"/>
                      </a:lnTo>
                      <a:lnTo>
                        <a:pt x="52" y="49"/>
                      </a:lnTo>
                      <a:lnTo>
                        <a:pt x="34" y="35"/>
                      </a:lnTo>
                      <a:lnTo>
                        <a:pt x="19" y="22"/>
                      </a:lnTo>
                      <a:lnTo>
                        <a:pt x="9" y="12"/>
                      </a:lnTo>
                      <a:lnTo>
                        <a:pt x="2" y="5"/>
                      </a:lnTo>
                      <a:lnTo>
                        <a:pt x="0" y="3"/>
                      </a:lnTo>
                      <a:lnTo>
                        <a:pt x="28" y="13"/>
                      </a:lnTo>
                      <a:lnTo>
                        <a:pt x="52" y="16"/>
                      </a:lnTo>
                      <a:lnTo>
                        <a:pt x="77" y="14"/>
                      </a:lnTo>
                      <a:lnTo>
                        <a:pt x="128" y="7"/>
                      </a:lnTo>
                      <a:lnTo>
                        <a:pt x="153" y="3"/>
                      </a:lnTo>
                      <a:lnTo>
                        <a:pt x="179" y="0"/>
                      </a:lnTo>
                      <a:close/>
                    </a:path>
                  </a:pathLst>
                </a:custGeom>
                <a:solidFill>
                  <a:schemeClr val="accent6">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1" name="iṡľïḓe">
                <a:extLst>
                  <a:ext uri="{FF2B5EF4-FFF2-40B4-BE49-F238E27FC236}">
                    <a16:creationId xmlns:a16="http://schemas.microsoft.com/office/drawing/2014/main" id="{1B17DC24-B28B-6243-958B-06ED38637B67}"/>
                  </a:ext>
                </a:extLst>
              </p:cNvPr>
              <p:cNvGrpSpPr/>
              <p:nvPr/>
            </p:nvGrpSpPr>
            <p:grpSpPr>
              <a:xfrm>
                <a:off x="6141272" y="3651508"/>
                <a:ext cx="449976" cy="219364"/>
                <a:chOff x="6141272" y="2921853"/>
                <a:chExt cx="449976" cy="219364"/>
              </a:xfrm>
            </p:grpSpPr>
            <p:sp>
              <p:nvSpPr>
                <p:cNvPr id="60" name="íṡlïḋê">
                  <a:extLst>
                    <a:ext uri="{FF2B5EF4-FFF2-40B4-BE49-F238E27FC236}">
                      <a16:creationId xmlns:a16="http://schemas.microsoft.com/office/drawing/2014/main" id="{78C04A62-EDB3-144C-AA52-127A85885057}"/>
                    </a:ext>
                  </a:extLst>
                </p:cNvPr>
                <p:cNvSpPr/>
                <p:nvPr/>
              </p:nvSpPr>
              <p:spPr bwMode="auto">
                <a:xfrm>
                  <a:off x="6158146" y="2921853"/>
                  <a:ext cx="433102" cy="168741"/>
                </a:xfrm>
                <a:custGeom>
                  <a:avLst/>
                  <a:gdLst>
                    <a:gd name="T0" fmla="*/ 462 w 462"/>
                    <a:gd name="T1" fmla="*/ 0 h 181"/>
                    <a:gd name="T2" fmla="*/ 437 w 462"/>
                    <a:gd name="T3" fmla="*/ 27 h 181"/>
                    <a:gd name="T4" fmla="*/ 407 w 462"/>
                    <a:gd name="T5" fmla="*/ 53 h 181"/>
                    <a:gd name="T6" fmla="*/ 375 w 462"/>
                    <a:gd name="T7" fmla="*/ 75 h 181"/>
                    <a:gd name="T8" fmla="*/ 342 w 462"/>
                    <a:gd name="T9" fmla="*/ 91 h 181"/>
                    <a:gd name="T10" fmla="*/ 301 w 462"/>
                    <a:gd name="T11" fmla="*/ 104 h 181"/>
                    <a:gd name="T12" fmla="*/ 259 w 462"/>
                    <a:gd name="T13" fmla="*/ 110 h 181"/>
                    <a:gd name="T14" fmla="*/ 217 w 462"/>
                    <a:gd name="T15" fmla="*/ 115 h 181"/>
                    <a:gd name="T16" fmla="*/ 174 w 462"/>
                    <a:gd name="T17" fmla="*/ 120 h 181"/>
                    <a:gd name="T18" fmla="*/ 132 w 462"/>
                    <a:gd name="T19" fmla="*/ 125 h 181"/>
                    <a:gd name="T20" fmla="*/ 86 w 462"/>
                    <a:gd name="T21" fmla="*/ 137 h 181"/>
                    <a:gd name="T22" fmla="*/ 41 w 462"/>
                    <a:gd name="T23" fmla="*/ 156 h 181"/>
                    <a:gd name="T24" fmla="*/ 0 w 462"/>
                    <a:gd name="T25" fmla="*/ 181 h 181"/>
                    <a:gd name="T26" fmla="*/ 13 w 462"/>
                    <a:gd name="T27" fmla="*/ 149 h 181"/>
                    <a:gd name="T28" fmla="*/ 30 w 462"/>
                    <a:gd name="T29" fmla="*/ 119 h 181"/>
                    <a:gd name="T30" fmla="*/ 50 w 462"/>
                    <a:gd name="T31" fmla="*/ 92 h 181"/>
                    <a:gd name="T32" fmla="*/ 75 w 462"/>
                    <a:gd name="T33" fmla="*/ 68 h 181"/>
                    <a:gd name="T34" fmla="*/ 103 w 462"/>
                    <a:gd name="T35" fmla="*/ 49 h 181"/>
                    <a:gd name="T36" fmla="*/ 133 w 462"/>
                    <a:gd name="T37" fmla="*/ 33 h 181"/>
                    <a:gd name="T38" fmla="*/ 167 w 462"/>
                    <a:gd name="T39" fmla="*/ 24 h 181"/>
                    <a:gd name="T40" fmla="*/ 208 w 462"/>
                    <a:gd name="T41" fmla="*/ 21 h 181"/>
                    <a:gd name="T42" fmla="*/ 249 w 462"/>
                    <a:gd name="T43" fmla="*/ 19 h 181"/>
                    <a:gd name="T44" fmla="*/ 291 w 462"/>
                    <a:gd name="T45" fmla="*/ 21 h 181"/>
                    <a:gd name="T46" fmla="*/ 332 w 462"/>
                    <a:gd name="T47" fmla="*/ 23 h 181"/>
                    <a:gd name="T48" fmla="*/ 359 w 462"/>
                    <a:gd name="T49" fmla="*/ 24 h 181"/>
                    <a:gd name="T50" fmla="*/ 385 w 462"/>
                    <a:gd name="T51" fmla="*/ 23 h 181"/>
                    <a:gd name="T52" fmla="*/ 412 w 462"/>
                    <a:gd name="T53" fmla="*/ 19 h 181"/>
                    <a:gd name="T54" fmla="*/ 438 w 462"/>
                    <a:gd name="T55" fmla="*/ 12 h 181"/>
                    <a:gd name="T56" fmla="*/ 462 w 462"/>
                    <a:gd name="T5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 h="181">
                      <a:moveTo>
                        <a:pt x="462" y="0"/>
                      </a:moveTo>
                      <a:lnTo>
                        <a:pt x="437" y="27"/>
                      </a:lnTo>
                      <a:lnTo>
                        <a:pt x="407" y="53"/>
                      </a:lnTo>
                      <a:lnTo>
                        <a:pt x="375" y="75"/>
                      </a:lnTo>
                      <a:lnTo>
                        <a:pt x="342" y="91"/>
                      </a:lnTo>
                      <a:lnTo>
                        <a:pt x="301" y="104"/>
                      </a:lnTo>
                      <a:lnTo>
                        <a:pt x="259" y="110"/>
                      </a:lnTo>
                      <a:lnTo>
                        <a:pt x="217" y="115"/>
                      </a:lnTo>
                      <a:lnTo>
                        <a:pt x="174" y="120"/>
                      </a:lnTo>
                      <a:lnTo>
                        <a:pt x="132" y="125"/>
                      </a:lnTo>
                      <a:lnTo>
                        <a:pt x="86" y="137"/>
                      </a:lnTo>
                      <a:lnTo>
                        <a:pt x="41" y="156"/>
                      </a:lnTo>
                      <a:lnTo>
                        <a:pt x="0" y="181"/>
                      </a:lnTo>
                      <a:lnTo>
                        <a:pt x="13" y="149"/>
                      </a:lnTo>
                      <a:lnTo>
                        <a:pt x="30" y="119"/>
                      </a:lnTo>
                      <a:lnTo>
                        <a:pt x="50" y="92"/>
                      </a:lnTo>
                      <a:lnTo>
                        <a:pt x="75" y="68"/>
                      </a:lnTo>
                      <a:lnTo>
                        <a:pt x="103" y="49"/>
                      </a:lnTo>
                      <a:lnTo>
                        <a:pt x="133" y="33"/>
                      </a:lnTo>
                      <a:lnTo>
                        <a:pt x="167" y="24"/>
                      </a:lnTo>
                      <a:lnTo>
                        <a:pt x="208" y="21"/>
                      </a:lnTo>
                      <a:lnTo>
                        <a:pt x="249" y="19"/>
                      </a:lnTo>
                      <a:lnTo>
                        <a:pt x="291" y="21"/>
                      </a:lnTo>
                      <a:lnTo>
                        <a:pt x="332" y="23"/>
                      </a:lnTo>
                      <a:lnTo>
                        <a:pt x="359" y="24"/>
                      </a:lnTo>
                      <a:lnTo>
                        <a:pt x="385" y="23"/>
                      </a:lnTo>
                      <a:lnTo>
                        <a:pt x="412" y="19"/>
                      </a:lnTo>
                      <a:lnTo>
                        <a:pt x="438" y="12"/>
                      </a:lnTo>
                      <a:lnTo>
                        <a:pt x="462" y="0"/>
                      </a:lnTo>
                      <a:close/>
                    </a:path>
                  </a:pathLst>
                </a:custGeom>
                <a:solidFill>
                  <a:schemeClr val="accent2">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61" name="ïšḻîḓè">
                  <a:extLst>
                    <a:ext uri="{FF2B5EF4-FFF2-40B4-BE49-F238E27FC236}">
                      <a16:creationId xmlns:a16="http://schemas.microsoft.com/office/drawing/2014/main" id="{E35A28D7-3036-FF49-BF56-B0A2B96B6792}"/>
                    </a:ext>
                  </a:extLst>
                </p:cNvPr>
                <p:cNvSpPr/>
                <p:nvPr/>
              </p:nvSpPr>
              <p:spPr bwMode="auto">
                <a:xfrm>
                  <a:off x="6141272" y="2989350"/>
                  <a:ext cx="390918" cy="151867"/>
                </a:xfrm>
                <a:custGeom>
                  <a:avLst/>
                  <a:gdLst>
                    <a:gd name="T0" fmla="*/ 417 w 417"/>
                    <a:gd name="T1" fmla="*/ 0 h 161"/>
                    <a:gd name="T2" fmla="*/ 400 w 417"/>
                    <a:gd name="T3" fmla="*/ 34 h 161"/>
                    <a:gd name="T4" fmla="*/ 379 w 417"/>
                    <a:gd name="T5" fmla="*/ 66 h 161"/>
                    <a:gd name="T6" fmla="*/ 353 w 417"/>
                    <a:gd name="T7" fmla="*/ 97 h 161"/>
                    <a:gd name="T8" fmla="*/ 329 w 417"/>
                    <a:gd name="T9" fmla="*/ 118 h 161"/>
                    <a:gd name="T10" fmla="*/ 302 w 417"/>
                    <a:gd name="T11" fmla="*/ 135 h 161"/>
                    <a:gd name="T12" fmla="*/ 272 w 417"/>
                    <a:gd name="T13" fmla="*/ 147 h 161"/>
                    <a:gd name="T14" fmla="*/ 243 w 417"/>
                    <a:gd name="T15" fmla="*/ 155 h 161"/>
                    <a:gd name="T16" fmla="*/ 211 w 417"/>
                    <a:gd name="T17" fmla="*/ 159 h 161"/>
                    <a:gd name="T18" fmla="*/ 178 w 417"/>
                    <a:gd name="T19" fmla="*/ 161 h 161"/>
                    <a:gd name="T20" fmla="*/ 152 w 417"/>
                    <a:gd name="T21" fmla="*/ 158 h 161"/>
                    <a:gd name="T22" fmla="*/ 127 w 417"/>
                    <a:gd name="T23" fmla="*/ 154 h 161"/>
                    <a:gd name="T24" fmla="*/ 101 w 417"/>
                    <a:gd name="T25" fmla="*/ 150 h 161"/>
                    <a:gd name="T26" fmla="*/ 75 w 417"/>
                    <a:gd name="T27" fmla="*/ 147 h 161"/>
                    <a:gd name="T28" fmla="*/ 51 w 417"/>
                    <a:gd name="T29" fmla="*/ 145 h 161"/>
                    <a:gd name="T30" fmla="*/ 27 w 417"/>
                    <a:gd name="T31" fmla="*/ 148 h 161"/>
                    <a:gd name="T32" fmla="*/ 0 w 417"/>
                    <a:gd name="T33" fmla="*/ 158 h 161"/>
                    <a:gd name="T34" fmla="*/ 1 w 417"/>
                    <a:gd name="T35" fmla="*/ 155 h 161"/>
                    <a:gd name="T36" fmla="*/ 8 w 417"/>
                    <a:gd name="T37" fmla="*/ 149 h 161"/>
                    <a:gd name="T38" fmla="*/ 18 w 417"/>
                    <a:gd name="T39" fmla="*/ 139 h 161"/>
                    <a:gd name="T40" fmla="*/ 33 w 417"/>
                    <a:gd name="T41" fmla="*/ 126 h 161"/>
                    <a:gd name="T42" fmla="*/ 51 w 417"/>
                    <a:gd name="T43" fmla="*/ 112 h 161"/>
                    <a:gd name="T44" fmla="*/ 74 w 417"/>
                    <a:gd name="T45" fmla="*/ 98 h 161"/>
                    <a:gd name="T46" fmla="*/ 100 w 417"/>
                    <a:gd name="T47" fmla="*/ 85 h 161"/>
                    <a:gd name="T48" fmla="*/ 130 w 417"/>
                    <a:gd name="T49" fmla="*/ 74 h 161"/>
                    <a:gd name="T50" fmla="*/ 165 w 417"/>
                    <a:gd name="T51" fmla="*/ 65 h 161"/>
                    <a:gd name="T52" fmla="*/ 197 w 417"/>
                    <a:gd name="T53" fmla="*/ 60 h 161"/>
                    <a:gd name="T54" fmla="*/ 230 w 417"/>
                    <a:gd name="T55" fmla="*/ 56 h 161"/>
                    <a:gd name="T56" fmla="*/ 263 w 417"/>
                    <a:gd name="T57" fmla="*/ 53 h 161"/>
                    <a:gd name="T58" fmla="*/ 297 w 417"/>
                    <a:gd name="T59" fmla="*/ 48 h 161"/>
                    <a:gd name="T60" fmla="*/ 329 w 417"/>
                    <a:gd name="T61" fmla="*/ 42 h 161"/>
                    <a:gd name="T62" fmla="*/ 359 w 417"/>
                    <a:gd name="T63" fmla="*/ 32 h 161"/>
                    <a:gd name="T64" fmla="*/ 390 w 417"/>
                    <a:gd name="T65" fmla="*/ 19 h 161"/>
                    <a:gd name="T66" fmla="*/ 417 w 417"/>
                    <a:gd name="T6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1">
                      <a:moveTo>
                        <a:pt x="417" y="0"/>
                      </a:moveTo>
                      <a:lnTo>
                        <a:pt x="400" y="34"/>
                      </a:lnTo>
                      <a:lnTo>
                        <a:pt x="379" y="66"/>
                      </a:lnTo>
                      <a:lnTo>
                        <a:pt x="353" y="97"/>
                      </a:lnTo>
                      <a:lnTo>
                        <a:pt x="329" y="118"/>
                      </a:lnTo>
                      <a:lnTo>
                        <a:pt x="302" y="135"/>
                      </a:lnTo>
                      <a:lnTo>
                        <a:pt x="272" y="147"/>
                      </a:lnTo>
                      <a:lnTo>
                        <a:pt x="243" y="155"/>
                      </a:lnTo>
                      <a:lnTo>
                        <a:pt x="211" y="159"/>
                      </a:lnTo>
                      <a:lnTo>
                        <a:pt x="178" y="161"/>
                      </a:lnTo>
                      <a:lnTo>
                        <a:pt x="152" y="158"/>
                      </a:lnTo>
                      <a:lnTo>
                        <a:pt x="127" y="154"/>
                      </a:lnTo>
                      <a:lnTo>
                        <a:pt x="101" y="150"/>
                      </a:lnTo>
                      <a:lnTo>
                        <a:pt x="75" y="147"/>
                      </a:lnTo>
                      <a:lnTo>
                        <a:pt x="51" y="145"/>
                      </a:lnTo>
                      <a:lnTo>
                        <a:pt x="27" y="148"/>
                      </a:lnTo>
                      <a:lnTo>
                        <a:pt x="0" y="158"/>
                      </a:lnTo>
                      <a:lnTo>
                        <a:pt x="1" y="155"/>
                      </a:lnTo>
                      <a:lnTo>
                        <a:pt x="8" y="149"/>
                      </a:lnTo>
                      <a:lnTo>
                        <a:pt x="18" y="139"/>
                      </a:lnTo>
                      <a:lnTo>
                        <a:pt x="33" y="126"/>
                      </a:lnTo>
                      <a:lnTo>
                        <a:pt x="51" y="112"/>
                      </a:lnTo>
                      <a:lnTo>
                        <a:pt x="74" y="98"/>
                      </a:lnTo>
                      <a:lnTo>
                        <a:pt x="100" y="85"/>
                      </a:lnTo>
                      <a:lnTo>
                        <a:pt x="130" y="74"/>
                      </a:lnTo>
                      <a:lnTo>
                        <a:pt x="165" y="65"/>
                      </a:lnTo>
                      <a:lnTo>
                        <a:pt x="197" y="60"/>
                      </a:lnTo>
                      <a:lnTo>
                        <a:pt x="230" y="56"/>
                      </a:lnTo>
                      <a:lnTo>
                        <a:pt x="263" y="53"/>
                      </a:lnTo>
                      <a:lnTo>
                        <a:pt x="297" y="48"/>
                      </a:lnTo>
                      <a:lnTo>
                        <a:pt x="329" y="42"/>
                      </a:lnTo>
                      <a:lnTo>
                        <a:pt x="359" y="32"/>
                      </a:lnTo>
                      <a:lnTo>
                        <a:pt x="390" y="19"/>
                      </a:lnTo>
                      <a:lnTo>
                        <a:pt x="417" y="0"/>
                      </a:lnTo>
                      <a:close/>
                    </a:path>
                  </a:pathLst>
                </a:custGeom>
                <a:solidFill>
                  <a:schemeClr val="accent2">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2" name="îśļîḋê">
                <a:extLst>
                  <a:ext uri="{FF2B5EF4-FFF2-40B4-BE49-F238E27FC236}">
                    <a16:creationId xmlns:a16="http://schemas.microsoft.com/office/drawing/2014/main" id="{A6DE3631-3F33-D848-898B-5769638C8A85}"/>
                  </a:ext>
                </a:extLst>
              </p:cNvPr>
              <p:cNvGrpSpPr/>
              <p:nvPr/>
            </p:nvGrpSpPr>
            <p:grpSpPr>
              <a:xfrm>
                <a:off x="5629424" y="4520524"/>
                <a:ext cx="452789" cy="219364"/>
                <a:chOff x="5629424" y="3790869"/>
                <a:chExt cx="452789" cy="219364"/>
              </a:xfrm>
            </p:grpSpPr>
            <p:sp>
              <p:nvSpPr>
                <p:cNvPr id="58" name="íṥḻïde">
                  <a:extLst>
                    <a:ext uri="{FF2B5EF4-FFF2-40B4-BE49-F238E27FC236}">
                      <a16:creationId xmlns:a16="http://schemas.microsoft.com/office/drawing/2014/main" id="{D75CBF48-A816-EB43-8945-01307C239D4E}"/>
                    </a:ext>
                  </a:extLst>
                </p:cNvPr>
                <p:cNvSpPr/>
                <p:nvPr/>
              </p:nvSpPr>
              <p:spPr bwMode="auto">
                <a:xfrm>
                  <a:off x="5649111" y="3790869"/>
                  <a:ext cx="433102" cy="168741"/>
                </a:xfrm>
                <a:custGeom>
                  <a:avLst/>
                  <a:gdLst>
                    <a:gd name="T0" fmla="*/ 461 w 461"/>
                    <a:gd name="T1" fmla="*/ 0 h 181"/>
                    <a:gd name="T2" fmla="*/ 436 w 461"/>
                    <a:gd name="T3" fmla="*/ 28 h 181"/>
                    <a:gd name="T4" fmla="*/ 406 w 461"/>
                    <a:gd name="T5" fmla="*/ 53 h 181"/>
                    <a:gd name="T6" fmla="*/ 374 w 461"/>
                    <a:gd name="T7" fmla="*/ 75 h 181"/>
                    <a:gd name="T8" fmla="*/ 341 w 461"/>
                    <a:gd name="T9" fmla="*/ 92 h 181"/>
                    <a:gd name="T10" fmla="*/ 300 w 461"/>
                    <a:gd name="T11" fmla="*/ 103 h 181"/>
                    <a:gd name="T12" fmla="*/ 258 w 461"/>
                    <a:gd name="T13" fmla="*/ 111 h 181"/>
                    <a:gd name="T14" fmla="*/ 216 w 461"/>
                    <a:gd name="T15" fmla="*/ 116 h 181"/>
                    <a:gd name="T16" fmla="*/ 174 w 461"/>
                    <a:gd name="T17" fmla="*/ 120 h 181"/>
                    <a:gd name="T18" fmla="*/ 131 w 461"/>
                    <a:gd name="T19" fmla="*/ 126 h 181"/>
                    <a:gd name="T20" fmla="*/ 97 w 461"/>
                    <a:gd name="T21" fmla="*/ 134 h 181"/>
                    <a:gd name="T22" fmla="*/ 62 w 461"/>
                    <a:gd name="T23" fmla="*/ 146 h 181"/>
                    <a:gd name="T24" fmla="*/ 30 w 461"/>
                    <a:gd name="T25" fmla="*/ 162 h 181"/>
                    <a:gd name="T26" fmla="*/ 0 w 461"/>
                    <a:gd name="T27" fmla="*/ 181 h 181"/>
                    <a:gd name="T28" fmla="*/ 12 w 461"/>
                    <a:gd name="T29" fmla="*/ 149 h 181"/>
                    <a:gd name="T30" fmla="*/ 29 w 461"/>
                    <a:gd name="T31" fmla="*/ 120 h 181"/>
                    <a:gd name="T32" fmla="*/ 50 w 461"/>
                    <a:gd name="T33" fmla="*/ 92 h 181"/>
                    <a:gd name="T34" fmla="*/ 74 w 461"/>
                    <a:gd name="T35" fmla="*/ 69 h 181"/>
                    <a:gd name="T36" fmla="*/ 102 w 461"/>
                    <a:gd name="T37" fmla="*/ 48 h 181"/>
                    <a:gd name="T38" fmla="*/ 133 w 461"/>
                    <a:gd name="T39" fmla="*/ 34 h 181"/>
                    <a:gd name="T40" fmla="*/ 166 w 461"/>
                    <a:gd name="T41" fmla="*/ 25 h 181"/>
                    <a:gd name="T42" fmla="*/ 207 w 461"/>
                    <a:gd name="T43" fmla="*/ 20 h 181"/>
                    <a:gd name="T44" fmla="*/ 248 w 461"/>
                    <a:gd name="T45" fmla="*/ 20 h 181"/>
                    <a:gd name="T46" fmla="*/ 290 w 461"/>
                    <a:gd name="T47" fmla="*/ 22 h 181"/>
                    <a:gd name="T48" fmla="*/ 331 w 461"/>
                    <a:gd name="T49" fmla="*/ 23 h 181"/>
                    <a:gd name="T50" fmla="*/ 358 w 461"/>
                    <a:gd name="T51" fmla="*/ 24 h 181"/>
                    <a:gd name="T52" fmla="*/ 385 w 461"/>
                    <a:gd name="T53" fmla="*/ 23 h 181"/>
                    <a:gd name="T54" fmla="*/ 411 w 461"/>
                    <a:gd name="T55" fmla="*/ 19 h 181"/>
                    <a:gd name="T56" fmla="*/ 437 w 461"/>
                    <a:gd name="T57" fmla="*/ 11 h 181"/>
                    <a:gd name="T58" fmla="*/ 461 w 461"/>
                    <a:gd name="T5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1" h="181">
                      <a:moveTo>
                        <a:pt x="461" y="0"/>
                      </a:moveTo>
                      <a:lnTo>
                        <a:pt x="436" y="28"/>
                      </a:lnTo>
                      <a:lnTo>
                        <a:pt x="406" y="53"/>
                      </a:lnTo>
                      <a:lnTo>
                        <a:pt x="374" y="75"/>
                      </a:lnTo>
                      <a:lnTo>
                        <a:pt x="341" y="92"/>
                      </a:lnTo>
                      <a:lnTo>
                        <a:pt x="300" y="103"/>
                      </a:lnTo>
                      <a:lnTo>
                        <a:pt x="258" y="111"/>
                      </a:lnTo>
                      <a:lnTo>
                        <a:pt x="216" y="116"/>
                      </a:lnTo>
                      <a:lnTo>
                        <a:pt x="174" y="120"/>
                      </a:lnTo>
                      <a:lnTo>
                        <a:pt x="131" y="126"/>
                      </a:lnTo>
                      <a:lnTo>
                        <a:pt x="97" y="134"/>
                      </a:lnTo>
                      <a:lnTo>
                        <a:pt x="62" y="146"/>
                      </a:lnTo>
                      <a:lnTo>
                        <a:pt x="30" y="162"/>
                      </a:lnTo>
                      <a:lnTo>
                        <a:pt x="0" y="181"/>
                      </a:lnTo>
                      <a:lnTo>
                        <a:pt x="12" y="149"/>
                      </a:lnTo>
                      <a:lnTo>
                        <a:pt x="29" y="120"/>
                      </a:lnTo>
                      <a:lnTo>
                        <a:pt x="50" y="92"/>
                      </a:lnTo>
                      <a:lnTo>
                        <a:pt x="74" y="69"/>
                      </a:lnTo>
                      <a:lnTo>
                        <a:pt x="102" y="48"/>
                      </a:lnTo>
                      <a:lnTo>
                        <a:pt x="133" y="34"/>
                      </a:lnTo>
                      <a:lnTo>
                        <a:pt x="166" y="25"/>
                      </a:lnTo>
                      <a:lnTo>
                        <a:pt x="207" y="20"/>
                      </a:lnTo>
                      <a:lnTo>
                        <a:pt x="248" y="20"/>
                      </a:lnTo>
                      <a:lnTo>
                        <a:pt x="290" y="22"/>
                      </a:lnTo>
                      <a:lnTo>
                        <a:pt x="331" y="23"/>
                      </a:lnTo>
                      <a:lnTo>
                        <a:pt x="358" y="24"/>
                      </a:lnTo>
                      <a:lnTo>
                        <a:pt x="385" y="23"/>
                      </a:lnTo>
                      <a:lnTo>
                        <a:pt x="411" y="19"/>
                      </a:lnTo>
                      <a:lnTo>
                        <a:pt x="437" y="11"/>
                      </a:lnTo>
                      <a:lnTo>
                        <a:pt x="46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9" name="i$ḻîḓè">
                  <a:extLst>
                    <a:ext uri="{FF2B5EF4-FFF2-40B4-BE49-F238E27FC236}">
                      <a16:creationId xmlns:a16="http://schemas.microsoft.com/office/drawing/2014/main" id="{C6E0EA72-6536-FD43-AF00-D5E4A2874464}"/>
                    </a:ext>
                  </a:extLst>
                </p:cNvPr>
                <p:cNvSpPr/>
                <p:nvPr/>
              </p:nvSpPr>
              <p:spPr bwMode="auto">
                <a:xfrm>
                  <a:off x="5629424" y="3858366"/>
                  <a:ext cx="390918" cy="151867"/>
                </a:xfrm>
                <a:custGeom>
                  <a:avLst/>
                  <a:gdLst>
                    <a:gd name="T0" fmla="*/ 417 w 417"/>
                    <a:gd name="T1" fmla="*/ 0 h 160"/>
                    <a:gd name="T2" fmla="*/ 400 w 417"/>
                    <a:gd name="T3" fmla="*/ 34 h 160"/>
                    <a:gd name="T4" fmla="*/ 379 w 417"/>
                    <a:gd name="T5" fmla="*/ 67 h 160"/>
                    <a:gd name="T6" fmla="*/ 353 w 417"/>
                    <a:gd name="T7" fmla="*/ 96 h 160"/>
                    <a:gd name="T8" fmla="*/ 329 w 417"/>
                    <a:gd name="T9" fmla="*/ 118 h 160"/>
                    <a:gd name="T10" fmla="*/ 302 w 417"/>
                    <a:gd name="T11" fmla="*/ 135 h 160"/>
                    <a:gd name="T12" fmla="*/ 274 w 417"/>
                    <a:gd name="T13" fmla="*/ 147 h 160"/>
                    <a:gd name="T14" fmla="*/ 243 w 417"/>
                    <a:gd name="T15" fmla="*/ 155 h 160"/>
                    <a:gd name="T16" fmla="*/ 211 w 417"/>
                    <a:gd name="T17" fmla="*/ 160 h 160"/>
                    <a:gd name="T18" fmla="*/ 178 w 417"/>
                    <a:gd name="T19" fmla="*/ 160 h 160"/>
                    <a:gd name="T20" fmla="*/ 152 w 417"/>
                    <a:gd name="T21" fmla="*/ 159 h 160"/>
                    <a:gd name="T22" fmla="*/ 127 w 417"/>
                    <a:gd name="T23" fmla="*/ 155 h 160"/>
                    <a:gd name="T24" fmla="*/ 101 w 417"/>
                    <a:gd name="T25" fmla="*/ 150 h 160"/>
                    <a:gd name="T26" fmla="*/ 76 w 417"/>
                    <a:gd name="T27" fmla="*/ 146 h 160"/>
                    <a:gd name="T28" fmla="*/ 51 w 417"/>
                    <a:gd name="T29" fmla="*/ 145 h 160"/>
                    <a:gd name="T30" fmla="*/ 28 w 417"/>
                    <a:gd name="T31" fmla="*/ 149 h 160"/>
                    <a:gd name="T32" fmla="*/ 0 w 417"/>
                    <a:gd name="T33" fmla="*/ 159 h 160"/>
                    <a:gd name="T34" fmla="*/ 1 w 417"/>
                    <a:gd name="T35" fmla="*/ 156 h 160"/>
                    <a:gd name="T36" fmla="*/ 8 w 417"/>
                    <a:gd name="T37" fmla="*/ 149 h 160"/>
                    <a:gd name="T38" fmla="*/ 18 w 417"/>
                    <a:gd name="T39" fmla="*/ 138 h 160"/>
                    <a:gd name="T40" fmla="*/ 33 w 417"/>
                    <a:gd name="T41" fmla="*/ 126 h 160"/>
                    <a:gd name="T42" fmla="*/ 51 w 417"/>
                    <a:gd name="T43" fmla="*/ 113 h 160"/>
                    <a:gd name="T44" fmla="*/ 74 w 417"/>
                    <a:gd name="T45" fmla="*/ 99 h 160"/>
                    <a:gd name="T46" fmla="*/ 101 w 417"/>
                    <a:gd name="T47" fmla="*/ 85 h 160"/>
                    <a:gd name="T48" fmla="*/ 131 w 417"/>
                    <a:gd name="T49" fmla="*/ 73 h 160"/>
                    <a:gd name="T50" fmla="*/ 165 w 417"/>
                    <a:gd name="T51" fmla="*/ 66 h 160"/>
                    <a:gd name="T52" fmla="*/ 197 w 417"/>
                    <a:gd name="T53" fmla="*/ 61 h 160"/>
                    <a:gd name="T54" fmla="*/ 230 w 417"/>
                    <a:gd name="T55" fmla="*/ 57 h 160"/>
                    <a:gd name="T56" fmla="*/ 264 w 417"/>
                    <a:gd name="T57" fmla="*/ 53 h 160"/>
                    <a:gd name="T58" fmla="*/ 297 w 417"/>
                    <a:gd name="T59" fmla="*/ 48 h 160"/>
                    <a:gd name="T60" fmla="*/ 329 w 417"/>
                    <a:gd name="T61" fmla="*/ 42 h 160"/>
                    <a:gd name="T62" fmla="*/ 360 w 417"/>
                    <a:gd name="T63" fmla="*/ 33 h 160"/>
                    <a:gd name="T64" fmla="*/ 390 w 417"/>
                    <a:gd name="T65" fmla="*/ 19 h 160"/>
                    <a:gd name="T66" fmla="*/ 417 w 417"/>
                    <a:gd name="T6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160">
                      <a:moveTo>
                        <a:pt x="417" y="0"/>
                      </a:moveTo>
                      <a:lnTo>
                        <a:pt x="400" y="34"/>
                      </a:lnTo>
                      <a:lnTo>
                        <a:pt x="379" y="67"/>
                      </a:lnTo>
                      <a:lnTo>
                        <a:pt x="353" y="96"/>
                      </a:lnTo>
                      <a:lnTo>
                        <a:pt x="329" y="118"/>
                      </a:lnTo>
                      <a:lnTo>
                        <a:pt x="302" y="135"/>
                      </a:lnTo>
                      <a:lnTo>
                        <a:pt x="274" y="147"/>
                      </a:lnTo>
                      <a:lnTo>
                        <a:pt x="243" y="155"/>
                      </a:lnTo>
                      <a:lnTo>
                        <a:pt x="211" y="160"/>
                      </a:lnTo>
                      <a:lnTo>
                        <a:pt x="178" y="160"/>
                      </a:lnTo>
                      <a:lnTo>
                        <a:pt x="152" y="159"/>
                      </a:lnTo>
                      <a:lnTo>
                        <a:pt x="127" y="155"/>
                      </a:lnTo>
                      <a:lnTo>
                        <a:pt x="101" y="150"/>
                      </a:lnTo>
                      <a:lnTo>
                        <a:pt x="76" y="146"/>
                      </a:lnTo>
                      <a:lnTo>
                        <a:pt x="51" y="145"/>
                      </a:lnTo>
                      <a:lnTo>
                        <a:pt x="28" y="149"/>
                      </a:lnTo>
                      <a:lnTo>
                        <a:pt x="0" y="159"/>
                      </a:lnTo>
                      <a:lnTo>
                        <a:pt x="1" y="156"/>
                      </a:lnTo>
                      <a:lnTo>
                        <a:pt x="8" y="149"/>
                      </a:lnTo>
                      <a:lnTo>
                        <a:pt x="18" y="138"/>
                      </a:lnTo>
                      <a:lnTo>
                        <a:pt x="33" y="126"/>
                      </a:lnTo>
                      <a:lnTo>
                        <a:pt x="51" y="113"/>
                      </a:lnTo>
                      <a:lnTo>
                        <a:pt x="74" y="99"/>
                      </a:lnTo>
                      <a:lnTo>
                        <a:pt x="101" y="85"/>
                      </a:lnTo>
                      <a:lnTo>
                        <a:pt x="131" y="73"/>
                      </a:lnTo>
                      <a:lnTo>
                        <a:pt x="165" y="66"/>
                      </a:lnTo>
                      <a:lnTo>
                        <a:pt x="197" y="61"/>
                      </a:lnTo>
                      <a:lnTo>
                        <a:pt x="230" y="57"/>
                      </a:lnTo>
                      <a:lnTo>
                        <a:pt x="264" y="53"/>
                      </a:lnTo>
                      <a:lnTo>
                        <a:pt x="297" y="48"/>
                      </a:lnTo>
                      <a:lnTo>
                        <a:pt x="329" y="42"/>
                      </a:lnTo>
                      <a:lnTo>
                        <a:pt x="360" y="33"/>
                      </a:lnTo>
                      <a:lnTo>
                        <a:pt x="390" y="19"/>
                      </a:lnTo>
                      <a:lnTo>
                        <a:pt x="417"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23" name="îṩḻiḑè">
                <a:extLst>
                  <a:ext uri="{FF2B5EF4-FFF2-40B4-BE49-F238E27FC236}">
                    <a16:creationId xmlns:a16="http://schemas.microsoft.com/office/drawing/2014/main" id="{2A623146-9335-DA4D-A765-7839E561E57E}"/>
                  </a:ext>
                </a:extLst>
              </p:cNvPr>
              <p:cNvGrpSpPr/>
              <p:nvPr/>
            </p:nvGrpSpPr>
            <p:grpSpPr>
              <a:xfrm>
                <a:off x="6591248" y="5299546"/>
                <a:ext cx="390919" cy="317797"/>
                <a:chOff x="6591248" y="4569891"/>
                <a:chExt cx="390919" cy="317797"/>
              </a:xfrm>
            </p:grpSpPr>
            <p:sp>
              <p:nvSpPr>
                <p:cNvPr id="56" name="ïslídè">
                  <a:extLst>
                    <a:ext uri="{FF2B5EF4-FFF2-40B4-BE49-F238E27FC236}">
                      <a16:creationId xmlns:a16="http://schemas.microsoft.com/office/drawing/2014/main" id="{33120C23-F888-5448-957F-94763C9A80E9}"/>
                    </a:ext>
                  </a:extLst>
                </p:cNvPr>
                <p:cNvSpPr/>
                <p:nvPr/>
              </p:nvSpPr>
              <p:spPr bwMode="auto">
                <a:xfrm>
                  <a:off x="6599686" y="4569891"/>
                  <a:ext cx="382481" cy="267175"/>
                </a:xfrm>
                <a:custGeom>
                  <a:avLst/>
                  <a:gdLst>
                    <a:gd name="T0" fmla="*/ 406 w 406"/>
                    <a:gd name="T1" fmla="*/ 0 h 284"/>
                    <a:gd name="T2" fmla="*/ 391 w 406"/>
                    <a:gd name="T3" fmla="*/ 25 h 284"/>
                    <a:gd name="T4" fmla="*/ 375 w 406"/>
                    <a:gd name="T5" fmla="*/ 52 h 284"/>
                    <a:gd name="T6" fmla="*/ 356 w 406"/>
                    <a:gd name="T7" fmla="*/ 76 h 284"/>
                    <a:gd name="T8" fmla="*/ 334 w 406"/>
                    <a:gd name="T9" fmla="*/ 98 h 284"/>
                    <a:gd name="T10" fmla="*/ 310 w 406"/>
                    <a:gd name="T11" fmla="*/ 117 h 284"/>
                    <a:gd name="T12" fmla="*/ 273 w 406"/>
                    <a:gd name="T13" fmla="*/ 138 h 284"/>
                    <a:gd name="T14" fmla="*/ 234 w 406"/>
                    <a:gd name="T15" fmla="*/ 155 h 284"/>
                    <a:gd name="T16" fmla="*/ 194 w 406"/>
                    <a:gd name="T17" fmla="*/ 169 h 284"/>
                    <a:gd name="T18" fmla="*/ 154 w 406"/>
                    <a:gd name="T19" fmla="*/ 183 h 284"/>
                    <a:gd name="T20" fmla="*/ 114 w 406"/>
                    <a:gd name="T21" fmla="*/ 200 h 284"/>
                    <a:gd name="T22" fmla="*/ 73 w 406"/>
                    <a:gd name="T23" fmla="*/ 222 h 284"/>
                    <a:gd name="T24" fmla="*/ 33 w 406"/>
                    <a:gd name="T25" fmla="*/ 251 h 284"/>
                    <a:gd name="T26" fmla="*/ 0 w 406"/>
                    <a:gd name="T27" fmla="*/ 284 h 284"/>
                    <a:gd name="T28" fmla="*/ 4 w 406"/>
                    <a:gd name="T29" fmla="*/ 251 h 284"/>
                    <a:gd name="T30" fmla="*/ 14 w 406"/>
                    <a:gd name="T31" fmla="*/ 218 h 284"/>
                    <a:gd name="T32" fmla="*/ 27 w 406"/>
                    <a:gd name="T33" fmla="*/ 186 h 284"/>
                    <a:gd name="T34" fmla="*/ 46 w 406"/>
                    <a:gd name="T35" fmla="*/ 158 h 284"/>
                    <a:gd name="T36" fmla="*/ 68 w 406"/>
                    <a:gd name="T37" fmla="*/ 131 h 284"/>
                    <a:gd name="T38" fmla="*/ 95 w 406"/>
                    <a:gd name="T39" fmla="*/ 111 h 284"/>
                    <a:gd name="T40" fmla="*/ 124 w 406"/>
                    <a:gd name="T41" fmla="*/ 94 h 284"/>
                    <a:gd name="T42" fmla="*/ 164 w 406"/>
                    <a:gd name="T43" fmla="*/ 79 h 284"/>
                    <a:gd name="T44" fmla="*/ 203 w 406"/>
                    <a:gd name="T45" fmla="*/ 69 h 284"/>
                    <a:gd name="T46" fmla="*/ 243 w 406"/>
                    <a:gd name="T47" fmla="*/ 61 h 284"/>
                    <a:gd name="T48" fmla="*/ 284 w 406"/>
                    <a:gd name="T49" fmla="*/ 53 h 284"/>
                    <a:gd name="T50" fmla="*/ 310 w 406"/>
                    <a:gd name="T51" fmla="*/ 47 h 284"/>
                    <a:gd name="T52" fmla="*/ 336 w 406"/>
                    <a:gd name="T53" fmla="*/ 39 h 284"/>
                    <a:gd name="T54" fmla="*/ 362 w 406"/>
                    <a:gd name="T55" fmla="*/ 29 h 284"/>
                    <a:gd name="T56" fmla="*/ 385 w 406"/>
                    <a:gd name="T57" fmla="*/ 16 h 284"/>
                    <a:gd name="T58" fmla="*/ 406 w 406"/>
                    <a:gd name="T5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6" h="284">
                      <a:moveTo>
                        <a:pt x="406" y="0"/>
                      </a:moveTo>
                      <a:lnTo>
                        <a:pt x="391" y="25"/>
                      </a:lnTo>
                      <a:lnTo>
                        <a:pt x="375" y="52"/>
                      </a:lnTo>
                      <a:lnTo>
                        <a:pt x="356" y="76"/>
                      </a:lnTo>
                      <a:lnTo>
                        <a:pt x="334" y="98"/>
                      </a:lnTo>
                      <a:lnTo>
                        <a:pt x="310" y="117"/>
                      </a:lnTo>
                      <a:lnTo>
                        <a:pt x="273" y="138"/>
                      </a:lnTo>
                      <a:lnTo>
                        <a:pt x="234" y="155"/>
                      </a:lnTo>
                      <a:lnTo>
                        <a:pt x="194" y="169"/>
                      </a:lnTo>
                      <a:lnTo>
                        <a:pt x="154" y="183"/>
                      </a:lnTo>
                      <a:lnTo>
                        <a:pt x="114" y="200"/>
                      </a:lnTo>
                      <a:lnTo>
                        <a:pt x="73" y="222"/>
                      </a:lnTo>
                      <a:lnTo>
                        <a:pt x="33" y="251"/>
                      </a:lnTo>
                      <a:lnTo>
                        <a:pt x="0" y="284"/>
                      </a:lnTo>
                      <a:lnTo>
                        <a:pt x="4" y="251"/>
                      </a:lnTo>
                      <a:lnTo>
                        <a:pt x="14" y="218"/>
                      </a:lnTo>
                      <a:lnTo>
                        <a:pt x="27" y="186"/>
                      </a:lnTo>
                      <a:lnTo>
                        <a:pt x="46" y="158"/>
                      </a:lnTo>
                      <a:lnTo>
                        <a:pt x="68" y="131"/>
                      </a:lnTo>
                      <a:lnTo>
                        <a:pt x="95" y="111"/>
                      </a:lnTo>
                      <a:lnTo>
                        <a:pt x="124" y="94"/>
                      </a:lnTo>
                      <a:lnTo>
                        <a:pt x="164" y="79"/>
                      </a:lnTo>
                      <a:lnTo>
                        <a:pt x="203" y="69"/>
                      </a:lnTo>
                      <a:lnTo>
                        <a:pt x="243" y="61"/>
                      </a:lnTo>
                      <a:lnTo>
                        <a:pt x="284" y="53"/>
                      </a:lnTo>
                      <a:lnTo>
                        <a:pt x="310" y="47"/>
                      </a:lnTo>
                      <a:lnTo>
                        <a:pt x="336" y="39"/>
                      </a:lnTo>
                      <a:lnTo>
                        <a:pt x="362" y="29"/>
                      </a:lnTo>
                      <a:lnTo>
                        <a:pt x="385" y="16"/>
                      </a:lnTo>
                      <a:lnTo>
                        <a:pt x="406"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40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7" name="íŝlíḋè">
                  <a:extLst>
                    <a:ext uri="{FF2B5EF4-FFF2-40B4-BE49-F238E27FC236}">
                      <a16:creationId xmlns:a16="http://schemas.microsoft.com/office/drawing/2014/main" id="{F0B4C671-8C7A-B743-8A77-1468D59F834C}"/>
                    </a:ext>
                  </a:extLst>
                </p:cNvPr>
                <p:cNvSpPr/>
                <p:nvPr/>
              </p:nvSpPr>
              <p:spPr bwMode="auto">
                <a:xfrm>
                  <a:off x="6591248" y="4648637"/>
                  <a:ext cx="345921" cy="239051"/>
                </a:xfrm>
                <a:custGeom>
                  <a:avLst/>
                  <a:gdLst>
                    <a:gd name="T0" fmla="*/ 368 w 368"/>
                    <a:gd name="T1" fmla="*/ 0 h 254"/>
                    <a:gd name="T2" fmla="*/ 360 w 368"/>
                    <a:gd name="T3" fmla="*/ 39 h 254"/>
                    <a:gd name="T4" fmla="*/ 347 w 368"/>
                    <a:gd name="T5" fmla="*/ 74 h 254"/>
                    <a:gd name="T6" fmla="*/ 329 w 368"/>
                    <a:gd name="T7" fmla="*/ 110 h 254"/>
                    <a:gd name="T8" fmla="*/ 311 w 368"/>
                    <a:gd name="T9" fmla="*/ 137 h 254"/>
                    <a:gd name="T10" fmla="*/ 289 w 368"/>
                    <a:gd name="T11" fmla="*/ 160 h 254"/>
                    <a:gd name="T12" fmla="*/ 264 w 368"/>
                    <a:gd name="T13" fmla="*/ 177 h 254"/>
                    <a:gd name="T14" fmla="*/ 237 w 368"/>
                    <a:gd name="T15" fmla="*/ 193 h 254"/>
                    <a:gd name="T16" fmla="*/ 206 w 368"/>
                    <a:gd name="T17" fmla="*/ 204 h 254"/>
                    <a:gd name="T18" fmla="*/ 174 w 368"/>
                    <a:gd name="T19" fmla="*/ 213 h 254"/>
                    <a:gd name="T20" fmla="*/ 150 w 368"/>
                    <a:gd name="T21" fmla="*/ 217 h 254"/>
                    <a:gd name="T22" fmla="*/ 123 w 368"/>
                    <a:gd name="T23" fmla="*/ 219 h 254"/>
                    <a:gd name="T24" fmla="*/ 97 w 368"/>
                    <a:gd name="T25" fmla="*/ 221 h 254"/>
                    <a:gd name="T26" fmla="*/ 72 w 368"/>
                    <a:gd name="T27" fmla="*/ 223 h 254"/>
                    <a:gd name="T28" fmla="*/ 55 w 368"/>
                    <a:gd name="T29" fmla="*/ 226 h 254"/>
                    <a:gd name="T30" fmla="*/ 40 w 368"/>
                    <a:gd name="T31" fmla="*/ 230 h 254"/>
                    <a:gd name="T32" fmla="*/ 26 w 368"/>
                    <a:gd name="T33" fmla="*/ 237 h 254"/>
                    <a:gd name="T34" fmla="*/ 0 w 368"/>
                    <a:gd name="T35" fmla="*/ 254 h 254"/>
                    <a:gd name="T36" fmla="*/ 1 w 368"/>
                    <a:gd name="T37" fmla="*/ 250 h 254"/>
                    <a:gd name="T38" fmla="*/ 7 w 368"/>
                    <a:gd name="T39" fmla="*/ 242 h 254"/>
                    <a:gd name="T40" fmla="*/ 14 w 368"/>
                    <a:gd name="T41" fmla="*/ 230 h 254"/>
                    <a:gd name="T42" fmla="*/ 26 w 368"/>
                    <a:gd name="T43" fmla="*/ 214 h 254"/>
                    <a:gd name="T44" fmla="*/ 40 w 368"/>
                    <a:gd name="T45" fmla="*/ 197 h 254"/>
                    <a:gd name="T46" fmla="*/ 59 w 368"/>
                    <a:gd name="T47" fmla="*/ 177 h 254"/>
                    <a:gd name="T48" fmla="*/ 81 w 368"/>
                    <a:gd name="T49" fmla="*/ 158 h 254"/>
                    <a:gd name="T50" fmla="*/ 108 w 368"/>
                    <a:gd name="T51" fmla="*/ 140 h 254"/>
                    <a:gd name="T52" fmla="*/ 138 w 368"/>
                    <a:gd name="T53" fmla="*/ 124 h 254"/>
                    <a:gd name="T54" fmla="*/ 169 w 368"/>
                    <a:gd name="T55" fmla="*/ 111 h 254"/>
                    <a:gd name="T56" fmla="*/ 200 w 368"/>
                    <a:gd name="T57" fmla="*/ 100 h 254"/>
                    <a:gd name="T58" fmla="*/ 232 w 368"/>
                    <a:gd name="T59" fmla="*/ 88 h 254"/>
                    <a:gd name="T60" fmla="*/ 262 w 368"/>
                    <a:gd name="T61" fmla="*/ 77 h 254"/>
                    <a:gd name="T62" fmla="*/ 293 w 368"/>
                    <a:gd name="T63" fmla="*/ 63 h 254"/>
                    <a:gd name="T64" fmla="*/ 321 w 368"/>
                    <a:gd name="T65" fmla="*/ 46 h 254"/>
                    <a:gd name="T66" fmla="*/ 347 w 368"/>
                    <a:gd name="T67" fmla="*/ 26 h 254"/>
                    <a:gd name="T68" fmla="*/ 368 w 368"/>
                    <a:gd name="T6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8" h="254">
                      <a:moveTo>
                        <a:pt x="368" y="0"/>
                      </a:moveTo>
                      <a:lnTo>
                        <a:pt x="360" y="39"/>
                      </a:lnTo>
                      <a:lnTo>
                        <a:pt x="347" y="74"/>
                      </a:lnTo>
                      <a:lnTo>
                        <a:pt x="329" y="110"/>
                      </a:lnTo>
                      <a:lnTo>
                        <a:pt x="311" y="137"/>
                      </a:lnTo>
                      <a:lnTo>
                        <a:pt x="289" y="160"/>
                      </a:lnTo>
                      <a:lnTo>
                        <a:pt x="264" y="177"/>
                      </a:lnTo>
                      <a:lnTo>
                        <a:pt x="237" y="193"/>
                      </a:lnTo>
                      <a:lnTo>
                        <a:pt x="206" y="204"/>
                      </a:lnTo>
                      <a:lnTo>
                        <a:pt x="174" y="213"/>
                      </a:lnTo>
                      <a:lnTo>
                        <a:pt x="150" y="217"/>
                      </a:lnTo>
                      <a:lnTo>
                        <a:pt x="123" y="219"/>
                      </a:lnTo>
                      <a:lnTo>
                        <a:pt x="97" y="221"/>
                      </a:lnTo>
                      <a:lnTo>
                        <a:pt x="72" y="223"/>
                      </a:lnTo>
                      <a:lnTo>
                        <a:pt x="55" y="226"/>
                      </a:lnTo>
                      <a:lnTo>
                        <a:pt x="40" y="230"/>
                      </a:lnTo>
                      <a:lnTo>
                        <a:pt x="26" y="237"/>
                      </a:lnTo>
                      <a:lnTo>
                        <a:pt x="0" y="254"/>
                      </a:lnTo>
                      <a:lnTo>
                        <a:pt x="1" y="250"/>
                      </a:lnTo>
                      <a:lnTo>
                        <a:pt x="7" y="242"/>
                      </a:lnTo>
                      <a:lnTo>
                        <a:pt x="14" y="230"/>
                      </a:lnTo>
                      <a:lnTo>
                        <a:pt x="26" y="214"/>
                      </a:lnTo>
                      <a:lnTo>
                        <a:pt x="40" y="197"/>
                      </a:lnTo>
                      <a:lnTo>
                        <a:pt x="59" y="177"/>
                      </a:lnTo>
                      <a:lnTo>
                        <a:pt x="81" y="158"/>
                      </a:lnTo>
                      <a:lnTo>
                        <a:pt x="108" y="140"/>
                      </a:lnTo>
                      <a:lnTo>
                        <a:pt x="138" y="124"/>
                      </a:lnTo>
                      <a:lnTo>
                        <a:pt x="169" y="111"/>
                      </a:lnTo>
                      <a:lnTo>
                        <a:pt x="200" y="100"/>
                      </a:lnTo>
                      <a:lnTo>
                        <a:pt x="232" y="88"/>
                      </a:lnTo>
                      <a:lnTo>
                        <a:pt x="262" y="77"/>
                      </a:lnTo>
                      <a:lnTo>
                        <a:pt x="293" y="63"/>
                      </a:lnTo>
                      <a:lnTo>
                        <a:pt x="321" y="46"/>
                      </a:lnTo>
                      <a:lnTo>
                        <a:pt x="347" y="26"/>
                      </a:lnTo>
                      <a:lnTo>
                        <a:pt x="368"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sp>
            <p:nvSpPr>
              <p:cNvPr id="24" name="iŝlîḑe">
                <a:extLst>
                  <a:ext uri="{FF2B5EF4-FFF2-40B4-BE49-F238E27FC236}">
                    <a16:creationId xmlns:a16="http://schemas.microsoft.com/office/drawing/2014/main" id="{F4E456C5-55E9-9646-B58B-1A4FDA1852C9}"/>
                  </a:ext>
                </a:extLst>
              </p:cNvPr>
              <p:cNvSpPr/>
              <p:nvPr/>
            </p:nvSpPr>
            <p:spPr>
              <a:xfrm>
                <a:off x="5699041" y="2810240"/>
                <a:ext cx="909774" cy="909552"/>
              </a:xfrm>
              <a:prstGeom prst="ellipse">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25" name="iŝ1iḍè">
                <a:extLst>
                  <a:ext uri="{FF2B5EF4-FFF2-40B4-BE49-F238E27FC236}">
                    <a16:creationId xmlns:a16="http://schemas.microsoft.com/office/drawing/2014/main" id="{7FD85A18-256D-D14D-975A-B9FC282E925D}"/>
                  </a:ext>
                </a:extLst>
              </p:cNvPr>
              <p:cNvSpPr/>
              <p:nvPr/>
            </p:nvSpPr>
            <p:spPr>
              <a:xfrm>
                <a:off x="4651638" y="3655094"/>
                <a:ext cx="466858" cy="466744"/>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5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26" name="ïṧlïḑè">
                <a:extLst>
                  <a:ext uri="{FF2B5EF4-FFF2-40B4-BE49-F238E27FC236}">
                    <a16:creationId xmlns:a16="http://schemas.microsoft.com/office/drawing/2014/main" id="{DB36352B-97EB-5D47-B78C-F9467BB16A63}"/>
                  </a:ext>
                </a:extLst>
              </p:cNvPr>
              <p:cNvSpPr/>
              <p:nvPr/>
            </p:nvSpPr>
            <p:spPr>
              <a:xfrm>
                <a:off x="4571713" y="2403170"/>
                <a:ext cx="1000751" cy="1000507"/>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defTabSz="1645854"/>
                <a:endParaRPr lang="en-GB" sz="3240" dirty="0"/>
              </a:p>
            </p:txBody>
          </p:sp>
          <p:sp>
            <p:nvSpPr>
              <p:cNvPr id="27" name="ïṥḷiďe">
                <a:extLst>
                  <a:ext uri="{FF2B5EF4-FFF2-40B4-BE49-F238E27FC236}">
                    <a16:creationId xmlns:a16="http://schemas.microsoft.com/office/drawing/2014/main" id="{EF9ACC74-6B68-EB40-B714-D7EB47CDE6C9}"/>
                  </a:ext>
                </a:extLst>
              </p:cNvPr>
              <p:cNvSpPr/>
              <p:nvPr/>
            </p:nvSpPr>
            <p:spPr>
              <a:xfrm>
                <a:off x="7034914" y="3043242"/>
                <a:ext cx="751879" cy="751696"/>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28" name="îṥḻîḍê">
                <a:extLst>
                  <a:ext uri="{FF2B5EF4-FFF2-40B4-BE49-F238E27FC236}">
                    <a16:creationId xmlns:a16="http://schemas.microsoft.com/office/drawing/2014/main" id="{A71D8FB5-4003-5645-B448-BDBF4B5847FF}"/>
                  </a:ext>
                </a:extLst>
              </p:cNvPr>
              <p:cNvSpPr/>
              <p:nvPr/>
            </p:nvSpPr>
            <p:spPr>
              <a:xfrm>
                <a:off x="6472951" y="3744609"/>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854"/>
                <a:endParaRPr lang="en-GB" sz="3240" dirty="0"/>
              </a:p>
            </p:txBody>
          </p:sp>
          <p:sp>
            <p:nvSpPr>
              <p:cNvPr id="29" name="išlîḓè">
                <a:extLst>
                  <a:ext uri="{FF2B5EF4-FFF2-40B4-BE49-F238E27FC236}">
                    <a16:creationId xmlns:a16="http://schemas.microsoft.com/office/drawing/2014/main" id="{A9908800-1F92-4645-AC3D-9ED7571DC7B6}"/>
                  </a:ext>
                </a:extLst>
              </p:cNvPr>
              <p:cNvSpPr/>
              <p:nvPr/>
            </p:nvSpPr>
            <p:spPr>
              <a:xfrm>
                <a:off x="5588715" y="2063971"/>
                <a:ext cx="621388" cy="621236"/>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20000"/>
              </a:bodyPr>
              <a:lstStyle/>
              <a:p>
                <a:pPr algn="ctr" defTabSz="1645854"/>
                <a:endParaRPr lang="en-GB" sz="3240" dirty="0"/>
              </a:p>
            </p:txBody>
          </p:sp>
          <p:sp>
            <p:nvSpPr>
              <p:cNvPr id="30" name="ïṥḷîḑê">
                <a:extLst>
                  <a:ext uri="{FF2B5EF4-FFF2-40B4-BE49-F238E27FC236}">
                    <a16:creationId xmlns:a16="http://schemas.microsoft.com/office/drawing/2014/main" id="{C91FB5D2-119B-654D-AFD0-A30BB9C8B0F0}"/>
                  </a:ext>
                </a:extLst>
              </p:cNvPr>
              <p:cNvSpPr/>
              <p:nvPr/>
            </p:nvSpPr>
            <p:spPr>
              <a:xfrm>
                <a:off x="6622465" y="2405876"/>
                <a:ext cx="513544" cy="51341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625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1" name="işḷïḑè">
                <a:extLst>
                  <a:ext uri="{FF2B5EF4-FFF2-40B4-BE49-F238E27FC236}">
                    <a16:creationId xmlns:a16="http://schemas.microsoft.com/office/drawing/2014/main" id="{C1D62895-1D13-A940-9EEA-181D651A2E1A}"/>
                  </a:ext>
                </a:extLst>
              </p:cNvPr>
              <p:cNvSpPr/>
              <p:nvPr/>
            </p:nvSpPr>
            <p:spPr>
              <a:xfrm>
                <a:off x="6988309" y="3652811"/>
                <a:ext cx="564898" cy="564760"/>
              </a:xfrm>
              <a:prstGeom prst="ellipse">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0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2" name="iṩ1ïḑé">
                <a:extLst>
                  <a:ext uri="{FF2B5EF4-FFF2-40B4-BE49-F238E27FC236}">
                    <a16:creationId xmlns:a16="http://schemas.microsoft.com/office/drawing/2014/main" id="{31539C51-B314-B74E-B259-27C0C6121B29}"/>
                  </a:ext>
                </a:extLst>
              </p:cNvPr>
              <p:cNvSpPr/>
              <p:nvPr/>
            </p:nvSpPr>
            <p:spPr>
              <a:xfrm>
                <a:off x="4171378" y="3369990"/>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3" name="îsḷidê">
                <a:extLst>
                  <a:ext uri="{FF2B5EF4-FFF2-40B4-BE49-F238E27FC236}">
                    <a16:creationId xmlns:a16="http://schemas.microsoft.com/office/drawing/2014/main" id="{E530895C-6F2B-7846-B0DC-6463B9332D6A}"/>
                  </a:ext>
                </a:extLst>
              </p:cNvPr>
              <p:cNvSpPr/>
              <p:nvPr/>
            </p:nvSpPr>
            <p:spPr>
              <a:xfrm>
                <a:off x="5176353" y="199713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4" name="íṥľiḓè">
                <a:extLst>
                  <a:ext uri="{FF2B5EF4-FFF2-40B4-BE49-F238E27FC236}">
                    <a16:creationId xmlns:a16="http://schemas.microsoft.com/office/drawing/2014/main" id="{32D7F250-EA91-5F4D-862D-9616198E50E3}"/>
                  </a:ext>
                </a:extLst>
              </p:cNvPr>
              <p:cNvSpPr/>
              <p:nvPr/>
            </p:nvSpPr>
            <p:spPr>
              <a:xfrm>
                <a:off x="5698666" y="1624287"/>
                <a:ext cx="239571" cy="239513"/>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5" name="iś1ïde">
                <a:extLst>
                  <a:ext uri="{FF2B5EF4-FFF2-40B4-BE49-F238E27FC236}">
                    <a16:creationId xmlns:a16="http://schemas.microsoft.com/office/drawing/2014/main" id="{D6CBBF9C-7661-DE4B-BF37-E0C924ACBC79}"/>
                  </a:ext>
                </a:extLst>
              </p:cNvPr>
              <p:cNvSpPr/>
              <p:nvPr/>
            </p:nvSpPr>
            <p:spPr>
              <a:xfrm>
                <a:off x="6405521" y="2444357"/>
                <a:ext cx="318870" cy="31879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6" name="îsḻîďê">
                <a:extLst>
                  <a:ext uri="{FF2B5EF4-FFF2-40B4-BE49-F238E27FC236}">
                    <a16:creationId xmlns:a16="http://schemas.microsoft.com/office/drawing/2014/main" id="{7F0CD5B1-98C5-0A47-9AF3-1AE770960480}"/>
                  </a:ext>
                </a:extLst>
              </p:cNvPr>
              <p:cNvSpPr/>
              <p:nvPr/>
            </p:nvSpPr>
            <p:spPr>
              <a:xfrm>
                <a:off x="6226354" y="1918778"/>
                <a:ext cx="318870" cy="31879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37" name="íṧ1îḑê">
                <a:extLst>
                  <a:ext uri="{FF2B5EF4-FFF2-40B4-BE49-F238E27FC236}">
                    <a16:creationId xmlns:a16="http://schemas.microsoft.com/office/drawing/2014/main" id="{6EA76FE0-E705-5C4B-AC84-36E481AEAB63}"/>
                  </a:ext>
                </a:extLst>
              </p:cNvPr>
              <p:cNvSpPr/>
              <p:nvPr/>
            </p:nvSpPr>
            <p:spPr>
              <a:xfrm>
                <a:off x="6092602" y="1459310"/>
                <a:ext cx="239571" cy="239513"/>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grpSp>
            <p:nvGrpSpPr>
              <p:cNvPr id="38" name="ïşḻïḋè">
                <a:extLst>
                  <a:ext uri="{FF2B5EF4-FFF2-40B4-BE49-F238E27FC236}">
                    <a16:creationId xmlns:a16="http://schemas.microsoft.com/office/drawing/2014/main" id="{C7D9C414-C45C-B74C-9025-F0324847CDFE}"/>
                  </a:ext>
                </a:extLst>
              </p:cNvPr>
              <p:cNvGrpSpPr/>
              <p:nvPr/>
            </p:nvGrpSpPr>
            <p:grpSpPr>
              <a:xfrm>
                <a:off x="7165668" y="4333953"/>
                <a:ext cx="888703" cy="365607"/>
                <a:chOff x="7165668" y="3604298"/>
                <a:chExt cx="888703" cy="365607"/>
              </a:xfrm>
            </p:grpSpPr>
            <p:sp>
              <p:nvSpPr>
                <p:cNvPr id="54" name="ï$lîďé">
                  <a:extLst>
                    <a:ext uri="{FF2B5EF4-FFF2-40B4-BE49-F238E27FC236}">
                      <a16:creationId xmlns:a16="http://schemas.microsoft.com/office/drawing/2014/main" id="{988E0662-CAE7-1745-820A-9F8649B0C29B}"/>
                    </a:ext>
                  </a:extLst>
                </p:cNvPr>
                <p:cNvSpPr/>
                <p:nvPr/>
              </p:nvSpPr>
              <p:spPr bwMode="auto">
                <a:xfrm>
                  <a:off x="7233164" y="3736479"/>
                  <a:ext cx="821207" cy="233426"/>
                </a:xfrm>
                <a:custGeom>
                  <a:avLst/>
                  <a:gdLst>
                    <a:gd name="T0" fmla="*/ 666 w 876"/>
                    <a:gd name="T1" fmla="*/ 0 h 250"/>
                    <a:gd name="T2" fmla="*/ 721 w 876"/>
                    <a:gd name="T3" fmla="*/ 6 h 250"/>
                    <a:gd name="T4" fmla="*/ 775 w 876"/>
                    <a:gd name="T5" fmla="*/ 19 h 250"/>
                    <a:gd name="T6" fmla="*/ 826 w 876"/>
                    <a:gd name="T7" fmla="*/ 36 h 250"/>
                    <a:gd name="T8" fmla="*/ 876 w 876"/>
                    <a:gd name="T9" fmla="*/ 56 h 250"/>
                    <a:gd name="T10" fmla="*/ 829 w 876"/>
                    <a:gd name="T11" fmla="*/ 56 h 250"/>
                    <a:gd name="T12" fmla="*/ 781 w 876"/>
                    <a:gd name="T13" fmla="*/ 64 h 250"/>
                    <a:gd name="T14" fmla="*/ 735 w 876"/>
                    <a:gd name="T15" fmla="*/ 78 h 250"/>
                    <a:gd name="T16" fmla="*/ 692 w 876"/>
                    <a:gd name="T17" fmla="*/ 97 h 250"/>
                    <a:gd name="T18" fmla="*/ 648 w 876"/>
                    <a:gd name="T19" fmla="*/ 117 h 250"/>
                    <a:gd name="T20" fmla="*/ 597 w 876"/>
                    <a:gd name="T21" fmla="*/ 145 h 250"/>
                    <a:gd name="T22" fmla="*/ 546 w 876"/>
                    <a:gd name="T23" fmla="*/ 172 h 250"/>
                    <a:gd name="T24" fmla="*/ 494 w 876"/>
                    <a:gd name="T25" fmla="*/ 199 h 250"/>
                    <a:gd name="T26" fmla="*/ 440 w 876"/>
                    <a:gd name="T27" fmla="*/ 220 h 250"/>
                    <a:gd name="T28" fmla="*/ 384 w 876"/>
                    <a:gd name="T29" fmla="*/ 240 h 250"/>
                    <a:gd name="T30" fmla="*/ 331 w 876"/>
                    <a:gd name="T31" fmla="*/ 248 h 250"/>
                    <a:gd name="T32" fmla="*/ 279 w 876"/>
                    <a:gd name="T33" fmla="*/ 250 h 250"/>
                    <a:gd name="T34" fmla="*/ 226 w 876"/>
                    <a:gd name="T35" fmla="*/ 243 h 250"/>
                    <a:gd name="T36" fmla="*/ 175 w 876"/>
                    <a:gd name="T37" fmla="*/ 231 h 250"/>
                    <a:gd name="T38" fmla="*/ 127 w 876"/>
                    <a:gd name="T39" fmla="*/ 210 h 250"/>
                    <a:gd name="T40" fmla="*/ 79 w 876"/>
                    <a:gd name="T41" fmla="*/ 183 h 250"/>
                    <a:gd name="T42" fmla="*/ 37 w 876"/>
                    <a:gd name="T43" fmla="*/ 152 h 250"/>
                    <a:gd name="T44" fmla="*/ 0 w 876"/>
                    <a:gd name="T45" fmla="*/ 115 h 250"/>
                    <a:gd name="T46" fmla="*/ 50 w 876"/>
                    <a:gd name="T47" fmla="*/ 122 h 250"/>
                    <a:gd name="T48" fmla="*/ 101 w 876"/>
                    <a:gd name="T49" fmla="*/ 125 h 250"/>
                    <a:gd name="T50" fmla="*/ 152 w 876"/>
                    <a:gd name="T51" fmla="*/ 122 h 250"/>
                    <a:gd name="T52" fmla="*/ 202 w 876"/>
                    <a:gd name="T53" fmla="*/ 116 h 250"/>
                    <a:gd name="T54" fmla="*/ 252 w 876"/>
                    <a:gd name="T55" fmla="*/ 104 h 250"/>
                    <a:gd name="T56" fmla="*/ 312 w 876"/>
                    <a:gd name="T57" fmla="*/ 87 h 250"/>
                    <a:gd name="T58" fmla="*/ 371 w 876"/>
                    <a:gd name="T59" fmla="*/ 65 h 250"/>
                    <a:gd name="T60" fmla="*/ 430 w 876"/>
                    <a:gd name="T61" fmla="*/ 45 h 250"/>
                    <a:gd name="T62" fmla="*/ 490 w 876"/>
                    <a:gd name="T63" fmla="*/ 25 h 250"/>
                    <a:gd name="T64" fmla="*/ 551 w 876"/>
                    <a:gd name="T65" fmla="*/ 10 h 250"/>
                    <a:gd name="T66" fmla="*/ 614 w 876"/>
                    <a:gd name="T67" fmla="*/ 1 h 250"/>
                    <a:gd name="T68" fmla="*/ 666 w 876"/>
                    <a:gd name="T6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6" h="250">
                      <a:moveTo>
                        <a:pt x="666" y="0"/>
                      </a:moveTo>
                      <a:lnTo>
                        <a:pt x="721" y="6"/>
                      </a:lnTo>
                      <a:lnTo>
                        <a:pt x="775" y="19"/>
                      </a:lnTo>
                      <a:lnTo>
                        <a:pt x="826" y="36"/>
                      </a:lnTo>
                      <a:lnTo>
                        <a:pt x="876" y="56"/>
                      </a:lnTo>
                      <a:lnTo>
                        <a:pt x="829" y="56"/>
                      </a:lnTo>
                      <a:lnTo>
                        <a:pt x="781" y="64"/>
                      </a:lnTo>
                      <a:lnTo>
                        <a:pt x="735" y="78"/>
                      </a:lnTo>
                      <a:lnTo>
                        <a:pt x="692" y="97"/>
                      </a:lnTo>
                      <a:lnTo>
                        <a:pt x="648" y="117"/>
                      </a:lnTo>
                      <a:lnTo>
                        <a:pt x="597" y="145"/>
                      </a:lnTo>
                      <a:lnTo>
                        <a:pt x="546" y="172"/>
                      </a:lnTo>
                      <a:lnTo>
                        <a:pt x="494" y="199"/>
                      </a:lnTo>
                      <a:lnTo>
                        <a:pt x="440" y="220"/>
                      </a:lnTo>
                      <a:lnTo>
                        <a:pt x="384" y="240"/>
                      </a:lnTo>
                      <a:lnTo>
                        <a:pt x="331" y="248"/>
                      </a:lnTo>
                      <a:lnTo>
                        <a:pt x="279" y="250"/>
                      </a:lnTo>
                      <a:lnTo>
                        <a:pt x="226" y="243"/>
                      </a:lnTo>
                      <a:lnTo>
                        <a:pt x="175" y="231"/>
                      </a:lnTo>
                      <a:lnTo>
                        <a:pt x="127" y="210"/>
                      </a:lnTo>
                      <a:lnTo>
                        <a:pt x="79" y="183"/>
                      </a:lnTo>
                      <a:lnTo>
                        <a:pt x="37" y="152"/>
                      </a:lnTo>
                      <a:lnTo>
                        <a:pt x="0" y="115"/>
                      </a:lnTo>
                      <a:lnTo>
                        <a:pt x="50" y="122"/>
                      </a:lnTo>
                      <a:lnTo>
                        <a:pt x="101" y="125"/>
                      </a:lnTo>
                      <a:lnTo>
                        <a:pt x="152" y="122"/>
                      </a:lnTo>
                      <a:lnTo>
                        <a:pt x="202" y="116"/>
                      </a:lnTo>
                      <a:lnTo>
                        <a:pt x="252" y="104"/>
                      </a:lnTo>
                      <a:lnTo>
                        <a:pt x="312" y="87"/>
                      </a:lnTo>
                      <a:lnTo>
                        <a:pt x="371" y="65"/>
                      </a:lnTo>
                      <a:lnTo>
                        <a:pt x="430" y="45"/>
                      </a:lnTo>
                      <a:lnTo>
                        <a:pt x="490" y="25"/>
                      </a:lnTo>
                      <a:lnTo>
                        <a:pt x="551" y="10"/>
                      </a:lnTo>
                      <a:lnTo>
                        <a:pt x="614" y="1"/>
                      </a:lnTo>
                      <a:lnTo>
                        <a:pt x="666" y="0"/>
                      </a:lnTo>
                      <a:close/>
                    </a:path>
                  </a:pathLst>
                </a:custGeom>
                <a:solidFill>
                  <a:schemeClr val="accent4">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5" name="îŝľîḍe">
                  <a:extLst>
                    <a:ext uri="{FF2B5EF4-FFF2-40B4-BE49-F238E27FC236}">
                      <a16:creationId xmlns:a16="http://schemas.microsoft.com/office/drawing/2014/main" id="{F05CC140-268B-0E44-B0AD-35B72055EBB1}"/>
                    </a:ext>
                  </a:extLst>
                </p:cNvPr>
                <p:cNvSpPr/>
                <p:nvPr/>
              </p:nvSpPr>
              <p:spPr bwMode="auto">
                <a:xfrm>
                  <a:off x="7165668" y="3604298"/>
                  <a:ext cx="739649" cy="219363"/>
                </a:xfrm>
                <a:custGeom>
                  <a:avLst/>
                  <a:gdLst>
                    <a:gd name="T0" fmla="*/ 471 w 789"/>
                    <a:gd name="T1" fmla="*/ 0 h 232"/>
                    <a:gd name="T2" fmla="*/ 518 w 789"/>
                    <a:gd name="T3" fmla="*/ 1 h 232"/>
                    <a:gd name="T4" fmla="*/ 565 w 789"/>
                    <a:gd name="T5" fmla="*/ 7 h 232"/>
                    <a:gd name="T6" fmla="*/ 614 w 789"/>
                    <a:gd name="T7" fmla="*/ 23 h 232"/>
                    <a:gd name="T8" fmla="*/ 661 w 789"/>
                    <a:gd name="T9" fmla="*/ 43 h 232"/>
                    <a:gd name="T10" fmla="*/ 706 w 789"/>
                    <a:gd name="T11" fmla="*/ 67 h 232"/>
                    <a:gd name="T12" fmla="*/ 750 w 789"/>
                    <a:gd name="T13" fmla="*/ 97 h 232"/>
                    <a:gd name="T14" fmla="*/ 789 w 789"/>
                    <a:gd name="T15" fmla="*/ 128 h 232"/>
                    <a:gd name="T16" fmla="*/ 737 w 789"/>
                    <a:gd name="T17" fmla="*/ 120 h 232"/>
                    <a:gd name="T18" fmla="*/ 686 w 789"/>
                    <a:gd name="T19" fmla="*/ 120 h 232"/>
                    <a:gd name="T20" fmla="*/ 634 w 789"/>
                    <a:gd name="T21" fmla="*/ 125 h 232"/>
                    <a:gd name="T22" fmla="*/ 583 w 789"/>
                    <a:gd name="T23" fmla="*/ 135 h 232"/>
                    <a:gd name="T24" fmla="*/ 533 w 789"/>
                    <a:gd name="T25" fmla="*/ 150 h 232"/>
                    <a:gd name="T26" fmla="*/ 484 w 789"/>
                    <a:gd name="T27" fmla="*/ 167 h 232"/>
                    <a:gd name="T28" fmla="*/ 434 w 789"/>
                    <a:gd name="T29" fmla="*/ 183 h 232"/>
                    <a:gd name="T30" fmla="*/ 385 w 789"/>
                    <a:gd name="T31" fmla="*/ 200 h 232"/>
                    <a:gd name="T32" fmla="*/ 335 w 789"/>
                    <a:gd name="T33" fmla="*/ 215 h 232"/>
                    <a:gd name="T34" fmla="*/ 289 w 789"/>
                    <a:gd name="T35" fmla="*/ 224 h 232"/>
                    <a:gd name="T36" fmla="*/ 246 w 789"/>
                    <a:gd name="T37" fmla="*/ 230 h 232"/>
                    <a:gd name="T38" fmla="*/ 203 w 789"/>
                    <a:gd name="T39" fmla="*/ 232 h 232"/>
                    <a:gd name="T40" fmla="*/ 165 w 789"/>
                    <a:gd name="T41" fmla="*/ 230 h 232"/>
                    <a:gd name="T42" fmla="*/ 129 w 789"/>
                    <a:gd name="T43" fmla="*/ 227 h 232"/>
                    <a:gd name="T44" fmla="*/ 97 w 789"/>
                    <a:gd name="T45" fmla="*/ 220 h 232"/>
                    <a:gd name="T46" fmla="*/ 69 w 789"/>
                    <a:gd name="T47" fmla="*/ 214 h 232"/>
                    <a:gd name="T48" fmla="*/ 45 w 789"/>
                    <a:gd name="T49" fmla="*/ 207 h 232"/>
                    <a:gd name="T50" fmla="*/ 26 w 789"/>
                    <a:gd name="T51" fmla="*/ 201 h 232"/>
                    <a:gd name="T52" fmla="*/ 12 w 789"/>
                    <a:gd name="T53" fmla="*/ 195 h 232"/>
                    <a:gd name="T54" fmla="*/ 3 w 789"/>
                    <a:gd name="T55" fmla="*/ 191 h 232"/>
                    <a:gd name="T56" fmla="*/ 0 w 789"/>
                    <a:gd name="T57" fmla="*/ 190 h 232"/>
                    <a:gd name="T58" fmla="*/ 53 w 789"/>
                    <a:gd name="T59" fmla="*/ 185 h 232"/>
                    <a:gd name="T60" fmla="*/ 81 w 789"/>
                    <a:gd name="T61" fmla="*/ 178 h 232"/>
                    <a:gd name="T62" fmla="*/ 106 w 789"/>
                    <a:gd name="T63" fmla="*/ 167 h 232"/>
                    <a:gd name="T64" fmla="*/ 131 w 789"/>
                    <a:gd name="T65" fmla="*/ 153 h 232"/>
                    <a:gd name="T66" fmla="*/ 169 w 789"/>
                    <a:gd name="T67" fmla="*/ 127 h 232"/>
                    <a:gd name="T68" fmla="*/ 207 w 789"/>
                    <a:gd name="T69" fmla="*/ 100 h 232"/>
                    <a:gd name="T70" fmla="*/ 244 w 789"/>
                    <a:gd name="T71" fmla="*/ 75 h 232"/>
                    <a:gd name="T72" fmla="*/ 285 w 789"/>
                    <a:gd name="T73" fmla="*/ 52 h 232"/>
                    <a:gd name="T74" fmla="*/ 330 w 789"/>
                    <a:gd name="T75" fmla="*/ 32 h 232"/>
                    <a:gd name="T76" fmla="*/ 376 w 789"/>
                    <a:gd name="T77" fmla="*/ 15 h 232"/>
                    <a:gd name="T78" fmla="*/ 423 w 789"/>
                    <a:gd name="T79" fmla="*/ 5 h 232"/>
                    <a:gd name="T80" fmla="*/ 471 w 789"/>
                    <a:gd name="T8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9" h="232">
                      <a:moveTo>
                        <a:pt x="471" y="0"/>
                      </a:moveTo>
                      <a:lnTo>
                        <a:pt x="518" y="1"/>
                      </a:lnTo>
                      <a:lnTo>
                        <a:pt x="565" y="7"/>
                      </a:lnTo>
                      <a:lnTo>
                        <a:pt x="614" y="23"/>
                      </a:lnTo>
                      <a:lnTo>
                        <a:pt x="661" y="43"/>
                      </a:lnTo>
                      <a:lnTo>
                        <a:pt x="706" y="67"/>
                      </a:lnTo>
                      <a:lnTo>
                        <a:pt x="750" y="97"/>
                      </a:lnTo>
                      <a:lnTo>
                        <a:pt x="789" y="128"/>
                      </a:lnTo>
                      <a:lnTo>
                        <a:pt x="737" y="120"/>
                      </a:lnTo>
                      <a:lnTo>
                        <a:pt x="686" y="120"/>
                      </a:lnTo>
                      <a:lnTo>
                        <a:pt x="634" y="125"/>
                      </a:lnTo>
                      <a:lnTo>
                        <a:pt x="583" y="135"/>
                      </a:lnTo>
                      <a:lnTo>
                        <a:pt x="533" y="150"/>
                      </a:lnTo>
                      <a:lnTo>
                        <a:pt x="484" y="167"/>
                      </a:lnTo>
                      <a:lnTo>
                        <a:pt x="434" y="183"/>
                      </a:lnTo>
                      <a:lnTo>
                        <a:pt x="385" y="200"/>
                      </a:lnTo>
                      <a:lnTo>
                        <a:pt x="335" y="215"/>
                      </a:lnTo>
                      <a:lnTo>
                        <a:pt x="289" y="224"/>
                      </a:lnTo>
                      <a:lnTo>
                        <a:pt x="246" y="230"/>
                      </a:lnTo>
                      <a:lnTo>
                        <a:pt x="203" y="232"/>
                      </a:lnTo>
                      <a:lnTo>
                        <a:pt x="165" y="230"/>
                      </a:lnTo>
                      <a:lnTo>
                        <a:pt x="129" y="227"/>
                      </a:lnTo>
                      <a:lnTo>
                        <a:pt x="97" y="220"/>
                      </a:lnTo>
                      <a:lnTo>
                        <a:pt x="69" y="214"/>
                      </a:lnTo>
                      <a:lnTo>
                        <a:pt x="45" y="207"/>
                      </a:lnTo>
                      <a:lnTo>
                        <a:pt x="26" y="201"/>
                      </a:lnTo>
                      <a:lnTo>
                        <a:pt x="12" y="195"/>
                      </a:lnTo>
                      <a:lnTo>
                        <a:pt x="3" y="191"/>
                      </a:lnTo>
                      <a:lnTo>
                        <a:pt x="0" y="190"/>
                      </a:lnTo>
                      <a:lnTo>
                        <a:pt x="53" y="185"/>
                      </a:lnTo>
                      <a:lnTo>
                        <a:pt x="81" y="178"/>
                      </a:lnTo>
                      <a:lnTo>
                        <a:pt x="106" y="167"/>
                      </a:lnTo>
                      <a:lnTo>
                        <a:pt x="131" y="153"/>
                      </a:lnTo>
                      <a:lnTo>
                        <a:pt x="169" y="127"/>
                      </a:lnTo>
                      <a:lnTo>
                        <a:pt x="207" y="100"/>
                      </a:lnTo>
                      <a:lnTo>
                        <a:pt x="244" y="75"/>
                      </a:lnTo>
                      <a:lnTo>
                        <a:pt x="285" y="52"/>
                      </a:lnTo>
                      <a:lnTo>
                        <a:pt x="330" y="32"/>
                      </a:lnTo>
                      <a:lnTo>
                        <a:pt x="376" y="15"/>
                      </a:lnTo>
                      <a:lnTo>
                        <a:pt x="423" y="5"/>
                      </a:lnTo>
                      <a:lnTo>
                        <a:pt x="471" y="0"/>
                      </a:lnTo>
                      <a:close/>
                    </a:path>
                  </a:pathLst>
                </a:custGeom>
                <a:solidFill>
                  <a:schemeClr val="accent4">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39" name="ïsḷiḓè">
                <a:extLst>
                  <a:ext uri="{FF2B5EF4-FFF2-40B4-BE49-F238E27FC236}">
                    <a16:creationId xmlns:a16="http://schemas.microsoft.com/office/drawing/2014/main" id="{A11C80E7-3833-764E-9406-6D83C3A1B624}"/>
                  </a:ext>
                </a:extLst>
              </p:cNvPr>
              <p:cNvGrpSpPr/>
              <p:nvPr/>
            </p:nvGrpSpPr>
            <p:grpSpPr>
              <a:xfrm>
                <a:off x="7196329" y="2312570"/>
                <a:ext cx="365779" cy="745274"/>
                <a:chOff x="7196329" y="1582915"/>
                <a:chExt cx="365779" cy="745274"/>
              </a:xfrm>
            </p:grpSpPr>
            <p:sp>
              <p:nvSpPr>
                <p:cNvPr id="52" name="îş1íḓè">
                  <a:extLst>
                    <a:ext uri="{FF2B5EF4-FFF2-40B4-BE49-F238E27FC236}">
                      <a16:creationId xmlns:a16="http://schemas.microsoft.com/office/drawing/2014/main" id="{D7486870-E992-CF4C-B628-262FEF748704}"/>
                    </a:ext>
                  </a:extLst>
                </p:cNvPr>
                <p:cNvSpPr/>
                <p:nvPr/>
              </p:nvSpPr>
              <p:spPr bwMode="auto">
                <a:xfrm flipH="1">
                  <a:off x="7244161" y="1656036"/>
                  <a:ext cx="317947" cy="672153"/>
                </a:xfrm>
                <a:custGeom>
                  <a:avLst/>
                  <a:gdLst>
                    <a:gd name="T0" fmla="*/ 50 w 339"/>
                    <a:gd name="T1" fmla="*/ 0 h 717"/>
                    <a:gd name="T2" fmla="*/ 60 w 339"/>
                    <a:gd name="T3" fmla="*/ 54 h 717"/>
                    <a:gd name="T4" fmla="*/ 76 w 339"/>
                    <a:gd name="T5" fmla="*/ 108 h 717"/>
                    <a:gd name="T6" fmla="*/ 98 w 339"/>
                    <a:gd name="T7" fmla="*/ 159 h 717"/>
                    <a:gd name="T8" fmla="*/ 126 w 339"/>
                    <a:gd name="T9" fmla="*/ 207 h 717"/>
                    <a:gd name="T10" fmla="*/ 158 w 339"/>
                    <a:gd name="T11" fmla="*/ 253 h 717"/>
                    <a:gd name="T12" fmla="*/ 192 w 339"/>
                    <a:gd name="T13" fmla="*/ 297 h 717"/>
                    <a:gd name="T14" fmla="*/ 225 w 339"/>
                    <a:gd name="T15" fmla="*/ 341 h 717"/>
                    <a:gd name="T16" fmla="*/ 257 w 339"/>
                    <a:gd name="T17" fmla="*/ 386 h 717"/>
                    <a:gd name="T18" fmla="*/ 285 w 339"/>
                    <a:gd name="T19" fmla="*/ 433 h 717"/>
                    <a:gd name="T20" fmla="*/ 310 w 339"/>
                    <a:gd name="T21" fmla="*/ 483 h 717"/>
                    <a:gd name="T22" fmla="*/ 323 w 339"/>
                    <a:gd name="T23" fmla="*/ 520 h 717"/>
                    <a:gd name="T24" fmla="*/ 331 w 339"/>
                    <a:gd name="T25" fmla="*/ 558 h 717"/>
                    <a:gd name="T26" fmla="*/ 336 w 339"/>
                    <a:gd name="T27" fmla="*/ 597 h 717"/>
                    <a:gd name="T28" fmla="*/ 339 w 339"/>
                    <a:gd name="T29" fmla="*/ 638 h 717"/>
                    <a:gd name="T30" fmla="*/ 337 w 339"/>
                    <a:gd name="T31" fmla="*/ 678 h 717"/>
                    <a:gd name="T32" fmla="*/ 335 w 339"/>
                    <a:gd name="T33" fmla="*/ 717 h 717"/>
                    <a:gd name="T34" fmla="*/ 325 w 339"/>
                    <a:gd name="T35" fmla="*/ 684 h 717"/>
                    <a:gd name="T36" fmla="*/ 309 w 339"/>
                    <a:gd name="T37" fmla="*/ 652 h 717"/>
                    <a:gd name="T38" fmla="*/ 290 w 339"/>
                    <a:gd name="T39" fmla="*/ 623 h 717"/>
                    <a:gd name="T40" fmla="*/ 270 w 339"/>
                    <a:gd name="T41" fmla="*/ 595 h 717"/>
                    <a:gd name="T42" fmla="*/ 245 w 339"/>
                    <a:gd name="T43" fmla="*/ 568 h 717"/>
                    <a:gd name="T44" fmla="*/ 221 w 339"/>
                    <a:gd name="T45" fmla="*/ 544 h 717"/>
                    <a:gd name="T46" fmla="*/ 184 w 339"/>
                    <a:gd name="T47" fmla="*/ 507 h 717"/>
                    <a:gd name="T48" fmla="*/ 148 w 339"/>
                    <a:gd name="T49" fmla="*/ 471 h 717"/>
                    <a:gd name="T50" fmla="*/ 112 w 339"/>
                    <a:gd name="T51" fmla="*/ 434 h 717"/>
                    <a:gd name="T52" fmla="*/ 79 w 339"/>
                    <a:gd name="T53" fmla="*/ 396 h 717"/>
                    <a:gd name="T54" fmla="*/ 48 w 339"/>
                    <a:gd name="T55" fmla="*/ 354 h 717"/>
                    <a:gd name="T56" fmla="*/ 28 w 339"/>
                    <a:gd name="T57" fmla="*/ 318 h 717"/>
                    <a:gd name="T58" fmla="*/ 14 w 339"/>
                    <a:gd name="T59" fmla="*/ 279 h 717"/>
                    <a:gd name="T60" fmla="*/ 5 w 339"/>
                    <a:gd name="T61" fmla="*/ 239 h 717"/>
                    <a:gd name="T62" fmla="*/ 0 w 339"/>
                    <a:gd name="T63" fmla="*/ 198 h 717"/>
                    <a:gd name="T64" fmla="*/ 1 w 339"/>
                    <a:gd name="T65" fmla="*/ 156 h 717"/>
                    <a:gd name="T66" fmla="*/ 6 w 339"/>
                    <a:gd name="T67" fmla="*/ 116 h 717"/>
                    <a:gd name="T68" fmla="*/ 16 w 339"/>
                    <a:gd name="T69" fmla="*/ 75 h 717"/>
                    <a:gd name="T70" fmla="*/ 30 w 339"/>
                    <a:gd name="T71" fmla="*/ 37 h 717"/>
                    <a:gd name="T72" fmla="*/ 50 w 339"/>
                    <a:gd name="T73"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717">
                      <a:moveTo>
                        <a:pt x="50" y="0"/>
                      </a:moveTo>
                      <a:lnTo>
                        <a:pt x="60" y="54"/>
                      </a:lnTo>
                      <a:lnTo>
                        <a:pt x="76" y="108"/>
                      </a:lnTo>
                      <a:lnTo>
                        <a:pt x="98" y="159"/>
                      </a:lnTo>
                      <a:lnTo>
                        <a:pt x="126" y="207"/>
                      </a:lnTo>
                      <a:lnTo>
                        <a:pt x="158" y="253"/>
                      </a:lnTo>
                      <a:lnTo>
                        <a:pt x="192" y="297"/>
                      </a:lnTo>
                      <a:lnTo>
                        <a:pt x="225" y="341"/>
                      </a:lnTo>
                      <a:lnTo>
                        <a:pt x="257" y="386"/>
                      </a:lnTo>
                      <a:lnTo>
                        <a:pt x="285" y="433"/>
                      </a:lnTo>
                      <a:lnTo>
                        <a:pt x="310" y="483"/>
                      </a:lnTo>
                      <a:lnTo>
                        <a:pt x="323" y="520"/>
                      </a:lnTo>
                      <a:lnTo>
                        <a:pt x="331" y="558"/>
                      </a:lnTo>
                      <a:lnTo>
                        <a:pt x="336" y="597"/>
                      </a:lnTo>
                      <a:lnTo>
                        <a:pt x="339" y="638"/>
                      </a:lnTo>
                      <a:lnTo>
                        <a:pt x="337" y="678"/>
                      </a:lnTo>
                      <a:lnTo>
                        <a:pt x="335" y="717"/>
                      </a:lnTo>
                      <a:lnTo>
                        <a:pt x="325" y="684"/>
                      </a:lnTo>
                      <a:lnTo>
                        <a:pt x="309" y="652"/>
                      </a:lnTo>
                      <a:lnTo>
                        <a:pt x="290" y="623"/>
                      </a:lnTo>
                      <a:lnTo>
                        <a:pt x="270" y="595"/>
                      </a:lnTo>
                      <a:lnTo>
                        <a:pt x="245" y="568"/>
                      </a:lnTo>
                      <a:lnTo>
                        <a:pt x="221" y="544"/>
                      </a:lnTo>
                      <a:lnTo>
                        <a:pt x="184" y="507"/>
                      </a:lnTo>
                      <a:lnTo>
                        <a:pt x="148" y="471"/>
                      </a:lnTo>
                      <a:lnTo>
                        <a:pt x="112" y="434"/>
                      </a:lnTo>
                      <a:lnTo>
                        <a:pt x="79" y="396"/>
                      </a:lnTo>
                      <a:lnTo>
                        <a:pt x="48" y="354"/>
                      </a:lnTo>
                      <a:lnTo>
                        <a:pt x="28" y="318"/>
                      </a:lnTo>
                      <a:lnTo>
                        <a:pt x="14" y="279"/>
                      </a:lnTo>
                      <a:lnTo>
                        <a:pt x="5" y="239"/>
                      </a:lnTo>
                      <a:lnTo>
                        <a:pt x="0" y="198"/>
                      </a:lnTo>
                      <a:lnTo>
                        <a:pt x="1" y="156"/>
                      </a:lnTo>
                      <a:lnTo>
                        <a:pt x="6" y="116"/>
                      </a:lnTo>
                      <a:lnTo>
                        <a:pt x="16" y="75"/>
                      </a:lnTo>
                      <a:lnTo>
                        <a:pt x="30" y="37"/>
                      </a:lnTo>
                      <a:lnTo>
                        <a:pt x="50" y="0"/>
                      </a:lnTo>
                      <a:close/>
                    </a:path>
                  </a:pathLst>
                </a:custGeom>
                <a:solidFill>
                  <a:schemeClr val="accent5">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3" name="isľiḍé">
                  <a:extLst>
                    <a:ext uri="{FF2B5EF4-FFF2-40B4-BE49-F238E27FC236}">
                      <a16:creationId xmlns:a16="http://schemas.microsoft.com/office/drawing/2014/main" id="{B50F1183-86A1-8645-911F-82B99F89364B}"/>
                    </a:ext>
                  </a:extLst>
                </p:cNvPr>
                <p:cNvSpPr/>
                <p:nvPr/>
              </p:nvSpPr>
              <p:spPr bwMode="auto">
                <a:xfrm flipH="1">
                  <a:off x="7196329" y="1582915"/>
                  <a:ext cx="289811" cy="604656"/>
                </a:xfrm>
                <a:custGeom>
                  <a:avLst/>
                  <a:gdLst>
                    <a:gd name="T0" fmla="*/ 2 w 307"/>
                    <a:gd name="T1" fmla="*/ 0 h 644"/>
                    <a:gd name="T2" fmla="*/ 20 w 307"/>
                    <a:gd name="T3" fmla="*/ 43 h 644"/>
                    <a:gd name="T4" fmla="*/ 34 w 307"/>
                    <a:gd name="T5" fmla="*/ 65 h 644"/>
                    <a:gd name="T6" fmla="*/ 51 w 307"/>
                    <a:gd name="T7" fmla="*/ 82 h 644"/>
                    <a:gd name="T8" fmla="*/ 69 w 307"/>
                    <a:gd name="T9" fmla="*/ 99 h 644"/>
                    <a:gd name="T10" fmla="*/ 101 w 307"/>
                    <a:gd name="T11" fmla="*/ 124 h 644"/>
                    <a:gd name="T12" fmla="*/ 133 w 307"/>
                    <a:gd name="T13" fmla="*/ 150 h 644"/>
                    <a:gd name="T14" fmla="*/ 165 w 307"/>
                    <a:gd name="T15" fmla="*/ 174 h 644"/>
                    <a:gd name="T16" fmla="*/ 194 w 307"/>
                    <a:gd name="T17" fmla="*/ 202 h 644"/>
                    <a:gd name="T18" fmla="*/ 224 w 307"/>
                    <a:gd name="T19" fmla="*/ 234 h 644"/>
                    <a:gd name="T20" fmla="*/ 249 w 307"/>
                    <a:gd name="T21" fmla="*/ 268 h 644"/>
                    <a:gd name="T22" fmla="*/ 271 w 307"/>
                    <a:gd name="T23" fmla="*/ 304 h 644"/>
                    <a:gd name="T24" fmla="*/ 289 w 307"/>
                    <a:gd name="T25" fmla="*/ 342 h 644"/>
                    <a:gd name="T26" fmla="*/ 300 w 307"/>
                    <a:gd name="T27" fmla="*/ 383 h 644"/>
                    <a:gd name="T28" fmla="*/ 307 w 307"/>
                    <a:gd name="T29" fmla="*/ 425 h 644"/>
                    <a:gd name="T30" fmla="*/ 307 w 307"/>
                    <a:gd name="T31" fmla="*/ 469 h 644"/>
                    <a:gd name="T32" fmla="*/ 300 w 307"/>
                    <a:gd name="T33" fmla="*/ 528 h 644"/>
                    <a:gd name="T34" fmla="*/ 286 w 307"/>
                    <a:gd name="T35" fmla="*/ 587 h 644"/>
                    <a:gd name="T36" fmla="*/ 266 w 307"/>
                    <a:gd name="T37" fmla="*/ 644 h 644"/>
                    <a:gd name="T38" fmla="*/ 259 w 307"/>
                    <a:gd name="T39" fmla="*/ 602 h 644"/>
                    <a:gd name="T40" fmla="*/ 248 w 307"/>
                    <a:gd name="T41" fmla="*/ 563 h 644"/>
                    <a:gd name="T42" fmla="*/ 233 w 307"/>
                    <a:gd name="T43" fmla="*/ 526 h 644"/>
                    <a:gd name="T44" fmla="*/ 213 w 307"/>
                    <a:gd name="T45" fmla="*/ 490 h 644"/>
                    <a:gd name="T46" fmla="*/ 192 w 307"/>
                    <a:gd name="T47" fmla="*/ 455 h 644"/>
                    <a:gd name="T48" fmla="*/ 167 w 307"/>
                    <a:gd name="T49" fmla="*/ 421 h 644"/>
                    <a:gd name="T50" fmla="*/ 143 w 307"/>
                    <a:gd name="T51" fmla="*/ 387 h 644"/>
                    <a:gd name="T52" fmla="*/ 118 w 307"/>
                    <a:gd name="T53" fmla="*/ 354 h 644"/>
                    <a:gd name="T54" fmla="*/ 93 w 307"/>
                    <a:gd name="T55" fmla="*/ 321 h 644"/>
                    <a:gd name="T56" fmla="*/ 71 w 307"/>
                    <a:gd name="T57" fmla="*/ 288 h 644"/>
                    <a:gd name="T58" fmla="*/ 47 w 307"/>
                    <a:gd name="T59" fmla="*/ 244 h 644"/>
                    <a:gd name="T60" fmla="*/ 29 w 307"/>
                    <a:gd name="T61" fmla="*/ 202 h 644"/>
                    <a:gd name="T62" fmla="*/ 16 w 307"/>
                    <a:gd name="T63" fmla="*/ 163 h 644"/>
                    <a:gd name="T64" fmla="*/ 8 w 307"/>
                    <a:gd name="T65" fmla="*/ 124 h 644"/>
                    <a:gd name="T66" fmla="*/ 2 w 307"/>
                    <a:gd name="T67" fmla="*/ 90 h 644"/>
                    <a:gd name="T68" fmla="*/ 0 w 307"/>
                    <a:gd name="T69" fmla="*/ 59 h 644"/>
                    <a:gd name="T70" fmla="*/ 0 w 307"/>
                    <a:gd name="T71" fmla="*/ 35 h 644"/>
                    <a:gd name="T72" fmla="*/ 1 w 307"/>
                    <a:gd name="T73" fmla="*/ 16 h 644"/>
                    <a:gd name="T74" fmla="*/ 2 w 307"/>
                    <a:gd name="T75" fmla="*/ 5 h 644"/>
                    <a:gd name="T76" fmla="*/ 2 w 307"/>
                    <a:gd name="T77"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7" h="644">
                      <a:moveTo>
                        <a:pt x="2" y="0"/>
                      </a:moveTo>
                      <a:lnTo>
                        <a:pt x="20" y="43"/>
                      </a:lnTo>
                      <a:lnTo>
                        <a:pt x="34" y="65"/>
                      </a:lnTo>
                      <a:lnTo>
                        <a:pt x="51" y="82"/>
                      </a:lnTo>
                      <a:lnTo>
                        <a:pt x="69" y="99"/>
                      </a:lnTo>
                      <a:lnTo>
                        <a:pt x="101" y="124"/>
                      </a:lnTo>
                      <a:lnTo>
                        <a:pt x="133" y="150"/>
                      </a:lnTo>
                      <a:lnTo>
                        <a:pt x="165" y="174"/>
                      </a:lnTo>
                      <a:lnTo>
                        <a:pt x="194" y="202"/>
                      </a:lnTo>
                      <a:lnTo>
                        <a:pt x="224" y="234"/>
                      </a:lnTo>
                      <a:lnTo>
                        <a:pt x="249" y="268"/>
                      </a:lnTo>
                      <a:lnTo>
                        <a:pt x="271" y="304"/>
                      </a:lnTo>
                      <a:lnTo>
                        <a:pt x="289" y="342"/>
                      </a:lnTo>
                      <a:lnTo>
                        <a:pt x="300" y="383"/>
                      </a:lnTo>
                      <a:lnTo>
                        <a:pt x="307" y="425"/>
                      </a:lnTo>
                      <a:lnTo>
                        <a:pt x="307" y="469"/>
                      </a:lnTo>
                      <a:lnTo>
                        <a:pt x="300" y="528"/>
                      </a:lnTo>
                      <a:lnTo>
                        <a:pt x="286" y="587"/>
                      </a:lnTo>
                      <a:lnTo>
                        <a:pt x="266" y="644"/>
                      </a:lnTo>
                      <a:lnTo>
                        <a:pt x="259" y="602"/>
                      </a:lnTo>
                      <a:lnTo>
                        <a:pt x="248" y="563"/>
                      </a:lnTo>
                      <a:lnTo>
                        <a:pt x="233" y="526"/>
                      </a:lnTo>
                      <a:lnTo>
                        <a:pt x="213" y="490"/>
                      </a:lnTo>
                      <a:lnTo>
                        <a:pt x="192" y="455"/>
                      </a:lnTo>
                      <a:lnTo>
                        <a:pt x="167" y="421"/>
                      </a:lnTo>
                      <a:lnTo>
                        <a:pt x="143" y="387"/>
                      </a:lnTo>
                      <a:lnTo>
                        <a:pt x="118" y="354"/>
                      </a:lnTo>
                      <a:lnTo>
                        <a:pt x="93" y="321"/>
                      </a:lnTo>
                      <a:lnTo>
                        <a:pt x="71" y="288"/>
                      </a:lnTo>
                      <a:lnTo>
                        <a:pt x="47" y="244"/>
                      </a:lnTo>
                      <a:lnTo>
                        <a:pt x="29" y="202"/>
                      </a:lnTo>
                      <a:lnTo>
                        <a:pt x="16" y="163"/>
                      </a:lnTo>
                      <a:lnTo>
                        <a:pt x="8" y="124"/>
                      </a:lnTo>
                      <a:lnTo>
                        <a:pt x="2" y="90"/>
                      </a:lnTo>
                      <a:lnTo>
                        <a:pt x="0" y="59"/>
                      </a:lnTo>
                      <a:lnTo>
                        <a:pt x="0" y="35"/>
                      </a:lnTo>
                      <a:lnTo>
                        <a:pt x="1" y="16"/>
                      </a:lnTo>
                      <a:lnTo>
                        <a:pt x="2" y="5"/>
                      </a:lnTo>
                      <a:lnTo>
                        <a:pt x="2" y="0"/>
                      </a:lnTo>
                      <a:close/>
                    </a:path>
                  </a:pathLst>
                </a:custGeom>
                <a:solidFill>
                  <a:schemeClr val="accent5">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grpSp>
            <p:nvGrpSpPr>
              <p:cNvPr id="40" name="íšlîḑè">
                <a:extLst>
                  <a:ext uri="{FF2B5EF4-FFF2-40B4-BE49-F238E27FC236}">
                    <a16:creationId xmlns:a16="http://schemas.microsoft.com/office/drawing/2014/main" id="{EBF8C573-01DE-4144-8902-5C625DF7C7FE}"/>
                  </a:ext>
                </a:extLst>
              </p:cNvPr>
              <p:cNvGrpSpPr/>
              <p:nvPr/>
            </p:nvGrpSpPr>
            <p:grpSpPr>
              <a:xfrm>
                <a:off x="4137629" y="3719004"/>
                <a:ext cx="463320" cy="644030"/>
                <a:chOff x="4137629" y="2989349"/>
                <a:chExt cx="463320" cy="644030"/>
              </a:xfrm>
            </p:grpSpPr>
            <p:sp>
              <p:nvSpPr>
                <p:cNvPr id="50" name="ïş1ïḑè">
                  <a:extLst>
                    <a:ext uri="{FF2B5EF4-FFF2-40B4-BE49-F238E27FC236}">
                      <a16:creationId xmlns:a16="http://schemas.microsoft.com/office/drawing/2014/main" id="{763D24CA-5C8D-2C41-9883-18747BC1D073}"/>
                    </a:ext>
                  </a:extLst>
                </p:cNvPr>
                <p:cNvSpPr/>
                <p:nvPr/>
              </p:nvSpPr>
              <p:spPr bwMode="auto">
                <a:xfrm flipH="1">
                  <a:off x="4137629" y="2989349"/>
                  <a:ext cx="463320" cy="562471"/>
                </a:xfrm>
                <a:custGeom>
                  <a:avLst/>
                  <a:gdLst>
                    <a:gd name="T0" fmla="*/ 496 w 496"/>
                    <a:gd name="T1" fmla="*/ 0 h 600"/>
                    <a:gd name="T2" fmla="*/ 487 w 496"/>
                    <a:gd name="T3" fmla="*/ 38 h 600"/>
                    <a:gd name="T4" fmla="*/ 477 w 496"/>
                    <a:gd name="T5" fmla="*/ 76 h 600"/>
                    <a:gd name="T6" fmla="*/ 463 w 496"/>
                    <a:gd name="T7" fmla="*/ 115 h 600"/>
                    <a:gd name="T8" fmla="*/ 446 w 496"/>
                    <a:gd name="T9" fmla="*/ 152 h 600"/>
                    <a:gd name="T10" fmla="*/ 426 w 496"/>
                    <a:gd name="T11" fmla="*/ 186 h 600"/>
                    <a:gd name="T12" fmla="*/ 403 w 496"/>
                    <a:gd name="T13" fmla="*/ 217 h 600"/>
                    <a:gd name="T14" fmla="*/ 365 w 496"/>
                    <a:gd name="T15" fmla="*/ 257 h 600"/>
                    <a:gd name="T16" fmla="*/ 322 w 496"/>
                    <a:gd name="T17" fmla="*/ 293 h 600"/>
                    <a:gd name="T18" fmla="*/ 279 w 496"/>
                    <a:gd name="T19" fmla="*/ 326 h 600"/>
                    <a:gd name="T20" fmla="*/ 234 w 496"/>
                    <a:gd name="T21" fmla="*/ 358 h 600"/>
                    <a:gd name="T22" fmla="*/ 188 w 496"/>
                    <a:gd name="T23" fmla="*/ 390 h 600"/>
                    <a:gd name="T24" fmla="*/ 145 w 496"/>
                    <a:gd name="T25" fmla="*/ 424 h 600"/>
                    <a:gd name="T26" fmla="*/ 104 w 496"/>
                    <a:gd name="T27" fmla="*/ 461 h 600"/>
                    <a:gd name="T28" fmla="*/ 68 w 496"/>
                    <a:gd name="T29" fmla="*/ 505 h 600"/>
                    <a:gd name="T30" fmla="*/ 36 w 496"/>
                    <a:gd name="T31" fmla="*/ 551 h 600"/>
                    <a:gd name="T32" fmla="*/ 9 w 496"/>
                    <a:gd name="T33" fmla="*/ 600 h 600"/>
                    <a:gd name="T34" fmla="*/ 3 w 496"/>
                    <a:gd name="T35" fmla="*/ 560 h 600"/>
                    <a:gd name="T36" fmla="*/ 0 w 496"/>
                    <a:gd name="T37" fmla="*/ 517 h 600"/>
                    <a:gd name="T38" fmla="*/ 3 w 496"/>
                    <a:gd name="T39" fmla="*/ 477 h 600"/>
                    <a:gd name="T40" fmla="*/ 10 w 496"/>
                    <a:gd name="T41" fmla="*/ 436 h 600"/>
                    <a:gd name="T42" fmla="*/ 22 w 496"/>
                    <a:gd name="T43" fmla="*/ 395 h 600"/>
                    <a:gd name="T44" fmla="*/ 38 w 496"/>
                    <a:gd name="T45" fmla="*/ 358 h 600"/>
                    <a:gd name="T46" fmla="*/ 59 w 496"/>
                    <a:gd name="T47" fmla="*/ 322 h 600"/>
                    <a:gd name="T48" fmla="*/ 85 w 496"/>
                    <a:gd name="T49" fmla="*/ 289 h 600"/>
                    <a:gd name="T50" fmla="*/ 115 w 496"/>
                    <a:gd name="T51" fmla="*/ 261 h 600"/>
                    <a:gd name="T52" fmla="*/ 156 w 496"/>
                    <a:gd name="T53" fmla="*/ 231 h 600"/>
                    <a:gd name="T54" fmla="*/ 200 w 496"/>
                    <a:gd name="T55" fmla="*/ 203 h 600"/>
                    <a:gd name="T56" fmla="*/ 244 w 496"/>
                    <a:gd name="T57" fmla="*/ 178 h 600"/>
                    <a:gd name="T58" fmla="*/ 290 w 496"/>
                    <a:gd name="T59" fmla="*/ 156 h 600"/>
                    <a:gd name="T60" fmla="*/ 336 w 496"/>
                    <a:gd name="T61" fmla="*/ 133 h 600"/>
                    <a:gd name="T62" fmla="*/ 367 w 496"/>
                    <a:gd name="T63" fmla="*/ 116 h 600"/>
                    <a:gd name="T64" fmla="*/ 398 w 496"/>
                    <a:gd name="T65" fmla="*/ 98 h 600"/>
                    <a:gd name="T66" fmla="*/ 426 w 496"/>
                    <a:gd name="T67" fmla="*/ 78 h 600"/>
                    <a:gd name="T68" fmla="*/ 453 w 496"/>
                    <a:gd name="T69" fmla="*/ 55 h 600"/>
                    <a:gd name="T70" fmla="*/ 477 w 496"/>
                    <a:gd name="T71" fmla="*/ 29 h 600"/>
                    <a:gd name="T72" fmla="*/ 496 w 496"/>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6" h="600">
                      <a:moveTo>
                        <a:pt x="496" y="0"/>
                      </a:moveTo>
                      <a:lnTo>
                        <a:pt x="487" y="38"/>
                      </a:lnTo>
                      <a:lnTo>
                        <a:pt x="477" y="76"/>
                      </a:lnTo>
                      <a:lnTo>
                        <a:pt x="463" y="115"/>
                      </a:lnTo>
                      <a:lnTo>
                        <a:pt x="446" y="152"/>
                      </a:lnTo>
                      <a:lnTo>
                        <a:pt x="426" y="186"/>
                      </a:lnTo>
                      <a:lnTo>
                        <a:pt x="403" y="217"/>
                      </a:lnTo>
                      <a:lnTo>
                        <a:pt x="365" y="257"/>
                      </a:lnTo>
                      <a:lnTo>
                        <a:pt x="322" y="293"/>
                      </a:lnTo>
                      <a:lnTo>
                        <a:pt x="279" y="326"/>
                      </a:lnTo>
                      <a:lnTo>
                        <a:pt x="234" y="358"/>
                      </a:lnTo>
                      <a:lnTo>
                        <a:pt x="188" y="390"/>
                      </a:lnTo>
                      <a:lnTo>
                        <a:pt x="145" y="424"/>
                      </a:lnTo>
                      <a:lnTo>
                        <a:pt x="104" y="461"/>
                      </a:lnTo>
                      <a:lnTo>
                        <a:pt x="68" y="505"/>
                      </a:lnTo>
                      <a:lnTo>
                        <a:pt x="36" y="551"/>
                      </a:lnTo>
                      <a:lnTo>
                        <a:pt x="9" y="600"/>
                      </a:lnTo>
                      <a:lnTo>
                        <a:pt x="3" y="560"/>
                      </a:lnTo>
                      <a:lnTo>
                        <a:pt x="0" y="517"/>
                      </a:lnTo>
                      <a:lnTo>
                        <a:pt x="3" y="477"/>
                      </a:lnTo>
                      <a:lnTo>
                        <a:pt x="10" y="436"/>
                      </a:lnTo>
                      <a:lnTo>
                        <a:pt x="22" y="395"/>
                      </a:lnTo>
                      <a:lnTo>
                        <a:pt x="38" y="358"/>
                      </a:lnTo>
                      <a:lnTo>
                        <a:pt x="59" y="322"/>
                      </a:lnTo>
                      <a:lnTo>
                        <a:pt x="85" y="289"/>
                      </a:lnTo>
                      <a:lnTo>
                        <a:pt x="115" y="261"/>
                      </a:lnTo>
                      <a:lnTo>
                        <a:pt x="156" y="231"/>
                      </a:lnTo>
                      <a:lnTo>
                        <a:pt x="200" y="203"/>
                      </a:lnTo>
                      <a:lnTo>
                        <a:pt x="244" y="178"/>
                      </a:lnTo>
                      <a:lnTo>
                        <a:pt x="290" y="156"/>
                      </a:lnTo>
                      <a:lnTo>
                        <a:pt x="336" y="133"/>
                      </a:lnTo>
                      <a:lnTo>
                        <a:pt x="367" y="116"/>
                      </a:lnTo>
                      <a:lnTo>
                        <a:pt x="398" y="98"/>
                      </a:lnTo>
                      <a:lnTo>
                        <a:pt x="426" y="78"/>
                      </a:lnTo>
                      <a:lnTo>
                        <a:pt x="453" y="55"/>
                      </a:lnTo>
                      <a:lnTo>
                        <a:pt x="477" y="29"/>
                      </a:lnTo>
                      <a:lnTo>
                        <a:pt x="496" y="0"/>
                      </a:lnTo>
                      <a:close/>
                    </a:path>
                  </a:pathLst>
                </a:custGeom>
                <a:solidFill>
                  <a:schemeClr val="accent1">
                    <a:alpha val="50000"/>
                  </a:schemeClr>
                </a:solidFill>
                <a:ln w="0">
                  <a:noFill/>
                  <a:prstDash val="solid"/>
                  <a:round/>
                  <a:headEnd/>
                  <a:tailEnd/>
                </a:ln>
              </p:spPr>
              <p:txBody>
                <a:bodyPr vert="horz" wrap="square" lIns="91440" tIns="45720" rIns="91440" bIns="45720" numCol="1" anchor="t" anchorCtr="0" compatLnSpc="1">
                  <a:prstTxWarp prst="textNoShape">
                    <a:avLst/>
                  </a:prstTxWarp>
                  <a:normAutofit lnSpcReduction="1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sp>
              <p:nvSpPr>
                <p:cNvPr id="51" name="ïṧḻîḋé">
                  <a:extLst>
                    <a:ext uri="{FF2B5EF4-FFF2-40B4-BE49-F238E27FC236}">
                      <a16:creationId xmlns:a16="http://schemas.microsoft.com/office/drawing/2014/main" id="{E9A1837E-3D6D-A443-8EE3-85658A456B64}"/>
                    </a:ext>
                  </a:extLst>
                </p:cNvPr>
                <p:cNvSpPr/>
                <p:nvPr/>
              </p:nvSpPr>
              <p:spPr bwMode="auto">
                <a:xfrm flipH="1">
                  <a:off x="4162902" y="3129967"/>
                  <a:ext cx="421199" cy="503412"/>
                </a:xfrm>
                <a:custGeom>
                  <a:avLst/>
                  <a:gdLst>
                    <a:gd name="T0" fmla="*/ 445 w 448"/>
                    <a:gd name="T1" fmla="*/ 0 h 537"/>
                    <a:gd name="T2" fmla="*/ 448 w 448"/>
                    <a:gd name="T3" fmla="*/ 60 h 537"/>
                    <a:gd name="T4" fmla="*/ 444 w 448"/>
                    <a:gd name="T5" fmla="*/ 121 h 537"/>
                    <a:gd name="T6" fmla="*/ 433 w 448"/>
                    <a:gd name="T7" fmla="*/ 180 h 537"/>
                    <a:gd name="T8" fmla="*/ 418 w 448"/>
                    <a:gd name="T9" fmla="*/ 222 h 537"/>
                    <a:gd name="T10" fmla="*/ 401 w 448"/>
                    <a:gd name="T11" fmla="*/ 260 h 537"/>
                    <a:gd name="T12" fmla="*/ 376 w 448"/>
                    <a:gd name="T13" fmla="*/ 295 h 537"/>
                    <a:gd name="T14" fmla="*/ 349 w 448"/>
                    <a:gd name="T15" fmla="*/ 326 h 537"/>
                    <a:gd name="T16" fmla="*/ 317 w 448"/>
                    <a:gd name="T17" fmla="*/ 354 h 537"/>
                    <a:gd name="T18" fmla="*/ 283 w 448"/>
                    <a:gd name="T19" fmla="*/ 379 h 537"/>
                    <a:gd name="T20" fmla="*/ 245 w 448"/>
                    <a:gd name="T21" fmla="*/ 402 h 537"/>
                    <a:gd name="T22" fmla="*/ 207 w 448"/>
                    <a:gd name="T23" fmla="*/ 418 h 537"/>
                    <a:gd name="T24" fmla="*/ 170 w 448"/>
                    <a:gd name="T25" fmla="*/ 433 h 537"/>
                    <a:gd name="T26" fmla="*/ 132 w 448"/>
                    <a:gd name="T27" fmla="*/ 446 h 537"/>
                    <a:gd name="T28" fmla="*/ 94 w 448"/>
                    <a:gd name="T29" fmla="*/ 462 h 537"/>
                    <a:gd name="T30" fmla="*/ 72 w 448"/>
                    <a:gd name="T31" fmla="*/ 472 h 537"/>
                    <a:gd name="T32" fmla="*/ 50 w 448"/>
                    <a:gd name="T33" fmla="*/ 484 h 537"/>
                    <a:gd name="T34" fmla="*/ 31 w 448"/>
                    <a:gd name="T35" fmla="*/ 501 h 537"/>
                    <a:gd name="T36" fmla="*/ 0 w 448"/>
                    <a:gd name="T37" fmla="*/ 537 h 537"/>
                    <a:gd name="T38" fmla="*/ 2 w 448"/>
                    <a:gd name="T39" fmla="*/ 532 h 537"/>
                    <a:gd name="T40" fmla="*/ 4 w 448"/>
                    <a:gd name="T41" fmla="*/ 520 h 537"/>
                    <a:gd name="T42" fmla="*/ 9 w 448"/>
                    <a:gd name="T43" fmla="*/ 502 h 537"/>
                    <a:gd name="T44" fmla="*/ 17 w 448"/>
                    <a:gd name="T45" fmla="*/ 478 h 537"/>
                    <a:gd name="T46" fmla="*/ 28 w 448"/>
                    <a:gd name="T47" fmla="*/ 450 h 537"/>
                    <a:gd name="T48" fmla="*/ 42 w 448"/>
                    <a:gd name="T49" fmla="*/ 419 h 537"/>
                    <a:gd name="T50" fmla="*/ 63 w 448"/>
                    <a:gd name="T51" fmla="*/ 386 h 537"/>
                    <a:gd name="T52" fmla="*/ 87 w 448"/>
                    <a:gd name="T53" fmla="*/ 351 h 537"/>
                    <a:gd name="T54" fmla="*/ 117 w 448"/>
                    <a:gd name="T55" fmla="*/ 316 h 537"/>
                    <a:gd name="T56" fmla="*/ 152 w 448"/>
                    <a:gd name="T57" fmla="*/ 283 h 537"/>
                    <a:gd name="T58" fmla="*/ 184 w 448"/>
                    <a:gd name="T59" fmla="*/ 258 h 537"/>
                    <a:gd name="T60" fmla="*/ 218 w 448"/>
                    <a:gd name="T61" fmla="*/ 233 h 537"/>
                    <a:gd name="T62" fmla="*/ 252 w 448"/>
                    <a:gd name="T63" fmla="*/ 209 h 537"/>
                    <a:gd name="T64" fmla="*/ 285 w 448"/>
                    <a:gd name="T65" fmla="*/ 185 h 537"/>
                    <a:gd name="T66" fmla="*/ 319 w 448"/>
                    <a:gd name="T67" fmla="*/ 159 h 537"/>
                    <a:gd name="T68" fmla="*/ 349 w 448"/>
                    <a:gd name="T69" fmla="*/ 133 h 537"/>
                    <a:gd name="T70" fmla="*/ 379 w 448"/>
                    <a:gd name="T71" fmla="*/ 103 h 537"/>
                    <a:gd name="T72" fmla="*/ 404 w 448"/>
                    <a:gd name="T73" fmla="*/ 73 h 537"/>
                    <a:gd name="T74" fmla="*/ 427 w 448"/>
                    <a:gd name="T75" fmla="*/ 38 h 537"/>
                    <a:gd name="T76" fmla="*/ 445 w 448"/>
                    <a:gd name="T77"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8" h="537">
                      <a:moveTo>
                        <a:pt x="445" y="0"/>
                      </a:moveTo>
                      <a:lnTo>
                        <a:pt x="448" y="60"/>
                      </a:lnTo>
                      <a:lnTo>
                        <a:pt x="444" y="121"/>
                      </a:lnTo>
                      <a:lnTo>
                        <a:pt x="433" y="180"/>
                      </a:lnTo>
                      <a:lnTo>
                        <a:pt x="418" y="222"/>
                      </a:lnTo>
                      <a:lnTo>
                        <a:pt x="401" y="260"/>
                      </a:lnTo>
                      <a:lnTo>
                        <a:pt x="376" y="295"/>
                      </a:lnTo>
                      <a:lnTo>
                        <a:pt x="349" y="326"/>
                      </a:lnTo>
                      <a:lnTo>
                        <a:pt x="317" y="354"/>
                      </a:lnTo>
                      <a:lnTo>
                        <a:pt x="283" y="379"/>
                      </a:lnTo>
                      <a:lnTo>
                        <a:pt x="245" y="402"/>
                      </a:lnTo>
                      <a:lnTo>
                        <a:pt x="207" y="418"/>
                      </a:lnTo>
                      <a:lnTo>
                        <a:pt x="170" y="433"/>
                      </a:lnTo>
                      <a:lnTo>
                        <a:pt x="132" y="446"/>
                      </a:lnTo>
                      <a:lnTo>
                        <a:pt x="94" y="462"/>
                      </a:lnTo>
                      <a:lnTo>
                        <a:pt x="72" y="472"/>
                      </a:lnTo>
                      <a:lnTo>
                        <a:pt x="50" y="484"/>
                      </a:lnTo>
                      <a:lnTo>
                        <a:pt x="31" y="501"/>
                      </a:lnTo>
                      <a:lnTo>
                        <a:pt x="0" y="537"/>
                      </a:lnTo>
                      <a:lnTo>
                        <a:pt x="2" y="532"/>
                      </a:lnTo>
                      <a:lnTo>
                        <a:pt x="4" y="520"/>
                      </a:lnTo>
                      <a:lnTo>
                        <a:pt x="9" y="502"/>
                      </a:lnTo>
                      <a:lnTo>
                        <a:pt x="17" y="478"/>
                      </a:lnTo>
                      <a:lnTo>
                        <a:pt x="28" y="450"/>
                      </a:lnTo>
                      <a:lnTo>
                        <a:pt x="42" y="419"/>
                      </a:lnTo>
                      <a:lnTo>
                        <a:pt x="63" y="386"/>
                      </a:lnTo>
                      <a:lnTo>
                        <a:pt x="87" y="351"/>
                      </a:lnTo>
                      <a:lnTo>
                        <a:pt x="117" y="316"/>
                      </a:lnTo>
                      <a:lnTo>
                        <a:pt x="152" y="283"/>
                      </a:lnTo>
                      <a:lnTo>
                        <a:pt x="184" y="258"/>
                      </a:lnTo>
                      <a:lnTo>
                        <a:pt x="218" y="233"/>
                      </a:lnTo>
                      <a:lnTo>
                        <a:pt x="252" y="209"/>
                      </a:lnTo>
                      <a:lnTo>
                        <a:pt x="285" y="185"/>
                      </a:lnTo>
                      <a:lnTo>
                        <a:pt x="319" y="159"/>
                      </a:lnTo>
                      <a:lnTo>
                        <a:pt x="349" y="133"/>
                      </a:lnTo>
                      <a:lnTo>
                        <a:pt x="379" y="103"/>
                      </a:lnTo>
                      <a:lnTo>
                        <a:pt x="404" y="73"/>
                      </a:lnTo>
                      <a:lnTo>
                        <a:pt x="427" y="38"/>
                      </a:lnTo>
                      <a:lnTo>
                        <a:pt x="445" y="0"/>
                      </a:lnTo>
                      <a:close/>
                    </a:path>
                  </a:pathLst>
                </a:custGeom>
                <a:solidFill>
                  <a:schemeClr val="accent1">
                    <a:alpha val="75000"/>
                  </a:schemeClr>
                </a:solidFill>
                <a:ln w="0">
                  <a:noFill/>
                  <a:prstDash val="solid"/>
                  <a:round/>
                  <a:headEnd/>
                  <a:tailEnd/>
                </a:ln>
              </p:spPr>
              <p:txBody>
                <a:bodyPr vert="horz" wrap="square" lIns="91440" tIns="45720" rIns="91440" bIns="45720" numCol="1" anchor="t" anchorCtr="0" compatLnSpc="1">
                  <a:prstTxWarp prst="textNoShape">
                    <a:avLst/>
                  </a:prstTxWarp>
                  <a:normAutofit fontScale="92500" lnSpcReduction="20000"/>
                </a:bodyPr>
                <a:lstStyle>
                  <a:defPPr>
                    <a:defRPr lang="en-US"/>
                  </a:defPPr>
                  <a:lvl1pPr marL="0" algn="l" defTabSz="1645854" rtl="0" eaLnBrk="1" latinLnBrk="0" hangingPunct="1">
                    <a:defRPr sz="3240" kern="1200">
                      <a:solidFill>
                        <a:schemeClr val="tx1"/>
                      </a:solidFill>
                    </a:defRPr>
                  </a:lvl1pPr>
                  <a:lvl2pPr marL="822928" algn="l" defTabSz="1645854" rtl="0" eaLnBrk="1" latinLnBrk="0" hangingPunct="1">
                    <a:defRPr sz="3240" kern="1200">
                      <a:solidFill>
                        <a:schemeClr val="tx1"/>
                      </a:solidFill>
                    </a:defRPr>
                  </a:lvl2pPr>
                  <a:lvl3pPr marL="1645854" algn="l" defTabSz="1645854" rtl="0" eaLnBrk="1" latinLnBrk="0" hangingPunct="1">
                    <a:defRPr sz="3240" kern="1200">
                      <a:solidFill>
                        <a:schemeClr val="tx1"/>
                      </a:solidFill>
                    </a:defRPr>
                  </a:lvl3pPr>
                  <a:lvl4pPr marL="2468782" algn="l" defTabSz="1645854" rtl="0" eaLnBrk="1" latinLnBrk="0" hangingPunct="1">
                    <a:defRPr sz="3240" kern="1200">
                      <a:solidFill>
                        <a:schemeClr val="tx1"/>
                      </a:solidFill>
                    </a:defRPr>
                  </a:lvl4pPr>
                  <a:lvl5pPr marL="3291708" algn="l" defTabSz="1645854" rtl="0" eaLnBrk="1" latinLnBrk="0" hangingPunct="1">
                    <a:defRPr sz="3240" kern="1200">
                      <a:solidFill>
                        <a:schemeClr val="tx1"/>
                      </a:solidFill>
                    </a:defRPr>
                  </a:lvl5pPr>
                  <a:lvl6pPr marL="4114636" algn="l" defTabSz="1645854" rtl="0" eaLnBrk="1" latinLnBrk="0" hangingPunct="1">
                    <a:defRPr sz="3240" kern="1200">
                      <a:solidFill>
                        <a:schemeClr val="tx1"/>
                      </a:solidFill>
                    </a:defRPr>
                  </a:lvl6pPr>
                  <a:lvl7pPr marL="4937562" algn="l" defTabSz="1645854" rtl="0" eaLnBrk="1" latinLnBrk="0" hangingPunct="1">
                    <a:defRPr sz="3240" kern="1200">
                      <a:solidFill>
                        <a:schemeClr val="tx1"/>
                      </a:solidFill>
                    </a:defRPr>
                  </a:lvl7pPr>
                  <a:lvl8pPr marL="5760490" algn="l" defTabSz="1645854" rtl="0" eaLnBrk="1" latinLnBrk="0" hangingPunct="1">
                    <a:defRPr sz="3240" kern="1200">
                      <a:solidFill>
                        <a:schemeClr val="tx1"/>
                      </a:solidFill>
                    </a:defRPr>
                  </a:lvl8pPr>
                  <a:lvl9pPr marL="6583417" algn="l" defTabSz="1645854" rtl="0" eaLnBrk="1" latinLnBrk="0" hangingPunct="1">
                    <a:defRPr sz="3240" kern="1200">
                      <a:solidFill>
                        <a:schemeClr val="tx1"/>
                      </a:solidFill>
                    </a:defRPr>
                  </a:lvl9pPr>
                </a:lstStyle>
                <a:p>
                  <a:endParaRPr lang="en-GB" dirty="0"/>
                </a:p>
              </p:txBody>
            </p:sp>
          </p:grpSp>
          <p:sp>
            <p:nvSpPr>
              <p:cNvPr id="41" name="iṣľíḋè">
                <a:extLst>
                  <a:ext uri="{FF2B5EF4-FFF2-40B4-BE49-F238E27FC236}">
                    <a16:creationId xmlns:a16="http://schemas.microsoft.com/office/drawing/2014/main" id="{56CECFAA-2920-AA4F-9A02-7A768C9316BE}"/>
                  </a:ext>
                </a:extLst>
              </p:cNvPr>
              <p:cNvSpPr/>
              <p:nvPr/>
            </p:nvSpPr>
            <p:spPr>
              <a:xfrm>
                <a:off x="6661233" y="3059912"/>
                <a:ext cx="318870" cy="31879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2" name="îšḷïde">
                <a:extLst>
                  <a:ext uri="{FF2B5EF4-FFF2-40B4-BE49-F238E27FC236}">
                    <a16:creationId xmlns:a16="http://schemas.microsoft.com/office/drawing/2014/main" id="{5B40F099-3AF5-A64D-980E-03CEC3F251BA}"/>
                  </a:ext>
                </a:extLst>
              </p:cNvPr>
              <p:cNvSpPr/>
              <p:nvPr/>
            </p:nvSpPr>
            <p:spPr>
              <a:xfrm>
                <a:off x="4791126" y="2622886"/>
                <a:ext cx="561924" cy="561075"/>
              </a:xfrm>
              <a:custGeom>
                <a:avLst/>
                <a:gdLst>
                  <a:gd name="T0" fmla="*/ 3060 w 6120"/>
                  <a:gd name="T1" fmla="*/ 0 h 6120"/>
                  <a:gd name="T2" fmla="*/ 0 w 6120"/>
                  <a:gd name="T3" fmla="*/ 3060 h 6120"/>
                  <a:gd name="T4" fmla="*/ 3060 w 6120"/>
                  <a:gd name="T5" fmla="*/ 6120 h 6120"/>
                  <a:gd name="T6" fmla="*/ 6120 w 6120"/>
                  <a:gd name="T7" fmla="*/ 3060 h 6120"/>
                  <a:gd name="T8" fmla="*/ 3060 w 6120"/>
                  <a:gd name="T9" fmla="*/ 0 h 6120"/>
                  <a:gd name="T10" fmla="*/ 4635 w 6120"/>
                  <a:gd name="T11" fmla="*/ 4862 h 6120"/>
                  <a:gd name="T12" fmla="*/ 3060 w 6120"/>
                  <a:gd name="T13" fmla="*/ 5453 h 6120"/>
                  <a:gd name="T14" fmla="*/ 1486 w 6120"/>
                  <a:gd name="T15" fmla="*/ 4862 h 6120"/>
                  <a:gd name="T16" fmla="*/ 1416 w 6120"/>
                  <a:gd name="T17" fmla="*/ 4655 h 6120"/>
                  <a:gd name="T18" fmla="*/ 2632 w 6120"/>
                  <a:gd name="T19" fmla="*/ 3147 h 6120"/>
                  <a:gd name="T20" fmla="*/ 2107 w 6120"/>
                  <a:gd name="T21" fmla="*/ 2147 h 6120"/>
                  <a:gd name="T22" fmla="*/ 3060 w 6120"/>
                  <a:gd name="T23" fmla="*/ 1027 h 6120"/>
                  <a:gd name="T24" fmla="*/ 4013 w 6120"/>
                  <a:gd name="T25" fmla="*/ 2147 h 6120"/>
                  <a:gd name="T26" fmla="*/ 3488 w 6120"/>
                  <a:gd name="T27" fmla="*/ 3147 h 6120"/>
                  <a:gd name="T28" fmla="*/ 4705 w 6120"/>
                  <a:gd name="T29" fmla="*/ 4654 h 6120"/>
                  <a:gd name="T30" fmla="*/ 4635 w 6120"/>
                  <a:gd name="T31" fmla="*/ 4862 h 6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20" h="6120">
                    <a:moveTo>
                      <a:pt x="3060" y="0"/>
                    </a:moveTo>
                    <a:cubicBezTo>
                      <a:pt x="1367" y="0"/>
                      <a:pt x="0" y="1371"/>
                      <a:pt x="0" y="3060"/>
                    </a:cubicBezTo>
                    <a:cubicBezTo>
                      <a:pt x="0" y="4751"/>
                      <a:pt x="1370" y="6120"/>
                      <a:pt x="3060" y="6120"/>
                    </a:cubicBezTo>
                    <a:cubicBezTo>
                      <a:pt x="4758" y="6120"/>
                      <a:pt x="6120" y="4744"/>
                      <a:pt x="6120" y="3060"/>
                    </a:cubicBezTo>
                    <a:cubicBezTo>
                      <a:pt x="6120" y="1367"/>
                      <a:pt x="4748" y="0"/>
                      <a:pt x="3060" y="0"/>
                    </a:cubicBezTo>
                    <a:close/>
                    <a:moveTo>
                      <a:pt x="4635" y="4862"/>
                    </a:moveTo>
                    <a:cubicBezTo>
                      <a:pt x="4198" y="5245"/>
                      <a:pt x="3645" y="5453"/>
                      <a:pt x="3060" y="5453"/>
                    </a:cubicBezTo>
                    <a:cubicBezTo>
                      <a:pt x="2475" y="5453"/>
                      <a:pt x="1922" y="5245"/>
                      <a:pt x="1486" y="4862"/>
                    </a:cubicBezTo>
                    <a:cubicBezTo>
                      <a:pt x="1427" y="4811"/>
                      <a:pt x="1400" y="4731"/>
                      <a:pt x="1416" y="4655"/>
                    </a:cubicBezTo>
                    <a:cubicBezTo>
                      <a:pt x="1566" y="3919"/>
                      <a:pt x="2035" y="3338"/>
                      <a:pt x="2632" y="3147"/>
                    </a:cubicBezTo>
                    <a:cubicBezTo>
                      <a:pt x="2320" y="2963"/>
                      <a:pt x="2107" y="2584"/>
                      <a:pt x="2107" y="2147"/>
                    </a:cubicBezTo>
                    <a:cubicBezTo>
                      <a:pt x="2107" y="1528"/>
                      <a:pt x="2533" y="1027"/>
                      <a:pt x="3060" y="1027"/>
                    </a:cubicBezTo>
                    <a:cubicBezTo>
                      <a:pt x="3587" y="1027"/>
                      <a:pt x="4013" y="1528"/>
                      <a:pt x="4013" y="2147"/>
                    </a:cubicBezTo>
                    <a:cubicBezTo>
                      <a:pt x="4013" y="2584"/>
                      <a:pt x="3800" y="2963"/>
                      <a:pt x="3488" y="3147"/>
                    </a:cubicBezTo>
                    <a:cubicBezTo>
                      <a:pt x="4085" y="3338"/>
                      <a:pt x="4554" y="3918"/>
                      <a:pt x="4705" y="4654"/>
                    </a:cubicBezTo>
                    <a:cubicBezTo>
                      <a:pt x="4720" y="4731"/>
                      <a:pt x="4694" y="4811"/>
                      <a:pt x="4635" y="486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sp>
            <p:nvSpPr>
              <p:cNvPr id="43" name="ïs1ïḍè">
                <a:extLst>
                  <a:ext uri="{FF2B5EF4-FFF2-40B4-BE49-F238E27FC236}">
                    <a16:creationId xmlns:a16="http://schemas.microsoft.com/office/drawing/2014/main" id="{8C9B2ADD-66B7-A848-BD16-EC54745A6ABB}"/>
                  </a:ext>
                </a:extLst>
              </p:cNvPr>
              <p:cNvSpPr/>
              <p:nvPr/>
            </p:nvSpPr>
            <p:spPr>
              <a:xfrm>
                <a:off x="5916581" y="3028127"/>
                <a:ext cx="474694" cy="473779"/>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nvGrpSpPr>
              <p:cNvPr id="44" name="iṡḷîḑe">
                <a:extLst>
                  <a:ext uri="{FF2B5EF4-FFF2-40B4-BE49-F238E27FC236}">
                    <a16:creationId xmlns:a16="http://schemas.microsoft.com/office/drawing/2014/main" id="{C7EAE50A-2972-CE45-A428-EA9AD16F5D6A}"/>
                  </a:ext>
                </a:extLst>
              </p:cNvPr>
              <p:cNvGrpSpPr/>
              <p:nvPr/>
            </p:nvGrpSpPr>
            <p:grpSpPr>
              <a:xfrm>
                <a:off x="6405521" y="4474586"/>
                <a:ext cx="751879" cy="751696"/>
                <a:chOff x="6405521" y="4474586"/>
                <a:chExt cx="751879" cy="751696"/>
              </a:xfrm>
            </p:grpSpPr>
            <p:sp>
              <p:nvSpPr>
                <p:cNvPr id="48" name="íŝḷîḓê">
                  <a:extLst>
                    <a:ext uri="{FF2B5EF4-FFF2-40B4-BE49-F238E27FC236}">
                      <a16:creationId xmlns:a16="http://schemas.microsoft.com/office/drawing/2014/main" id="{6A34BA6A-56AF-1D48-A937-2DFC3AD3E17A}"/>
                    </a:ext>
                  </a:extLst>
                </p:cNvPr>
                <p:cNvSpPr/>
                <p:nvPr/>
              </p:nvSpPr>
              <p:spPr>
                <a:xfrm>
                  <a:off x="6405521" y="4474586"/>
                  <a:ext cx="751879" cy="751696"/>
                </a:xfrm>
                <a:prstGeom prst="ellipse">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9" name="íŝ1iḓé">
                  <a:extLst>
                    <a:ext uri="{FF2B5EF4-FFF2-40B4-BE49-F238E27FC236}">
                      <a16:creationId xmlns:a16="http://schemas.microsoft.com/office/drawing/2014/main" id="{F6DBCF8C-59C1-F549-BE8B-9E7AB7A5AC92}"/>
                    </a:ext>
                  </a:extLst>
                </p:cNvPr>
                <p:cNvSpPr/>
                <p:nvPr/>
              </p:nvSpPr>
              <p:spPr>
                <a:xfrm>
                  <a:off x="6581096" y="4646980"/>
                  <a:ext cx="400730" cy="406908"/>
                </a:xfrm>
                <a:custGeom>
                  <a:avLst/>
                  <a:gdLst>
                    <a:gd name="connsiteX0" fmla="*/ 93 w 595851"/>
                    <a:gd name="connsiteY0" fmla="*/ 348663 h 605039"/>
                    <a:gd name="connsiteX1" fmla="*/ 82820 w 595851"/>
                    <a:gd name="connsiteY1" fmla="*/ 348663 h 605039"/>
                    <a:gd name="connsiteX2" fmla="*/ 109188 w 595851"/>
                    <a:gd name="connsiteY2" fmla="*/ 370075 h 605039"/>
                    <a:gd name="connsiteX3" fmla="*/ 152548 w 595851"/>
                    <a:gd name="connsiteY3" fmla="*/ 575570 h 605039"/>
                    <a:gd name="connsiteX4" fmla="*/ 135093 w 595851"/>
                    <a:gd name="connsiteY4" fmla="*/ 596889 h 605039"/>
                    <a:gd name="connsiteX5" fmla="*/ 0 w 595851"/>
                    <a:gd name="connsiteY5" fmla="*/ 596889 h 605039"/>
                    <a:gd name="connsiteX6" fmla="*/ 329155 w 595851"/>
                    <a:gd name="connsiteY6" fmla="*/ 0 h 605039"/>
                    <a:gd name="connsiteX7" fmla="*/ 383657 w 595851"/>
                    <a:gd name="connsiteY7" fmla="*/ 139414 h 605039"/>
                    <a:gd name="connsiteX8" fmla="*/ 383657 w 595851"/>
                    <a:gd name="connsiteY8" fmla="*/ 241656 h 605039"/>
                    <a:gd name="connsiteX9" fmla="*/ 409376 w 595851"/>
                    <a:gd name="connsiteY9" fmla="*/ 236280 h 605039"/>
                    <a:gd name="connsiteX10" fmla="*/ 567124 w 595851"/>
                    <a:gd name="connsiteY10" fmla="*/ 249257 h 605039"/>
                    <a:gd name="connsiteX11" fmla="*/ 574831 w 595851"/>
                    <a:gd name="connsiteY11" fmla="*/ 321374 h 605039"/>
                    <a:gd name="connsiteX12" fmla="*/ 573902 w 595851"/>
                    <a:gd name="connsiteY12" fmla="*/ 414811 h 605039"/>
                    <a:gd name="connsiteX13" fmla="*/ 550319 w 595851"/>
                    <a:gd name="connsiteY13" fmla="*/ 507321 h 605039"/>
                    <a:gd name="connsiteX14" fmla="*/ 473998 w 595851"/>
                    <a:gd name="connsiteY14" fmla="*/ 599831 h 605039"/>
                    <a:gd name="connsiteX15" fmla="*/ 370937 w 595851"/>
                    <a:gd name="connsiteY15" fmla="*/ 603168 h 605039"/>
                    <a:gd name="connsiteX16" fmla="*/ 193597 w 595851"/>
                    <a:gd name="connsiteY16" fmla="*/ 593528 h 605039"/>
                    <a:gd name="connsiteX17" fmla="*/ 136403 w 595851"/>
                    <a:gd name="connsiteY17" fmla="*/ 345197 h 605039"/>
                    <a:gd name="connsiteX18" fmla="*/ 165929 w 595851"/>
                    <a:gd name="connsiteY18" fmla="*/ 314886 h 605039"/>
                    <a:gd name="connsiteX19" fmla="*/ 168900 w 595851"/>
                    <a:gd name="connsiteY19" fmla="*/ 306914 h 605039"/>
                    <a:gd name="connsiteX20" fmla="*/ 193597 w 595851"/>
                    <a:gd name="connsiteY20" fmla="*/ 268167 h 605039"/>
                    <a:gd name="connsiteX21" fmla="*/ 310586 w 595851"/>
                    <a:gd name="connsiteY21" fmla="*/ 59696 h 605039"/>
                    <a:gd name="connsiteX22" fmla="*/ 329155 w 595851"/>
                    <a:gd name="connsiteY22" fmla="*/ 0 h 60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851" h="605039">
                      <a:moveTo>
                        <a:pt x="93" y="348663"/>
                      </a:moveTo>
                      <a:lnTo>
                        <a:pt x="82820" y="348663"/>
                      </a:lnTo>
                      <a:cubicBezTo>
                        <a:pt x="94797" y="348663"/>
                        <a:pt x="106682" y="358303"/>
                        <a:pt x="109188" y="370075"/>
                      </a:cubicBezTo>
                      <a:lnTo>
                        <a:pt x="152548" y="575570"/>
                      </a:lnTo>
                      <a:cubicBezTo>
                        <a:pt x="154962" y="587342"/>
                        <a:pt x="147163" y="596982"/>
                        <a:pt x="135093" y="596889"/>
                      </a:cubicBezTo>
                      <a:lnTo>
                        <a:pt x="0" y="596889"/>
                      </a:lnTo>
                      <a:close/>
                      <a:moveTo>
                        <a:pt x="329155" y="0"/>
                      </a:moveTo>
                      <a:cubicBezTo>
                        <a:pt x="357195" y="0"/>
                        <a:pt x="423674" y="18632"/>
                        <a:pt x="383657" y="139414"/>
                      </a:cubicBezTo>
                      <a:cubicBezTo>
                        <a:pt x="343825" y="260196"/>
                        <a:pt x="383657" y="241656"/>
                        <a:pt x="383657" y="241656"/>
                      </a:cubicBezTo>
                      <a:cubicBezTo>
                        <a:pt x="392849" y="239432"/>
                        <a:pt x="401391" y="237671"/>
                        <a:pt x="409376" y="236280"/>
                      </a:cubicBezTo>
                      <a:cubicBezTo>
                        <a:pt x="409376" y="236280"/>
                        <a:pt x="524693" y="210511"/>
                        <a:pt x="567124" y="249257"/>
                      </a:cubicBezTo>
                      <a:cubicBezTo>
                        <a:pt x="601199" y="280310"/>
                        <a:pt x="574831" y="321374"/>
                        <a:pt x="574831" y="321374"/>
                      </a:cubicBezTo>
                      <a:cubicBezTo>
                        <a:pt x="574831" y="321374"/>
                        <a:pt x="622740" y="364014"/>
                        <a:pt x="573902" y="414811"/>
                      </a:cubicBezTo>
                      <a:cubicBezTo>
                        <a:pt x="573902" y="414811"/>
                        <a:pt x="605099" y="466165"/>
                        <a:pt x="550319" y="507321"/>
                      </a:cubicBezTo>
                      <a:cubicBezTo>
                        <a:pt x="550319" y="507321"/>
                        <a:pt x="575759" y="578140"/>
                        <a:pt x="473998" y="599831"/>
                      </a:cubicBezTo>
                      <a:cubicBezTo>
                        <a:pt x="444101" y="606227"/>
                        <a:pt x="406405" y="605949"/>
                        <a:pt x="370937" y="603168"/>
                      </a:cubicBezTo>
                      <a:cubicBezTo>
                        <a:pt x="282174" y="605022"/>
                        <a:pt x="193597" y="593528"/>
                        <a:pt x="193597" y="593528"/>
                      </a:cubicBezTo>
                      <a:lnTo>
                        <a:pt x="136403" y="345197"/>
                      </a:lnTo>
                      <a:cubicBezTo>
                        <a:pt x="153858" y="334723"/>
                        <a:pt x="162029" y="322672"/>
                        <a:pt x="165929" y="314886"/>
                      </a:cubicBezTo>
                      <a:cubicBezTo>
                        <a:pt x="166764" y="312476"/>
                        <a:pt x="167786" y="309695"/>
                        <a:pt x="168900" y="306914"/>
                      </a:cubicBezTo>
                      <a:cubicBezTo>
                        <a:pt x="173728" y="295234"/>
                        <a:pt x="181341" y="281052"/>
                        <a:pt x="193597" y="268167"/>
                      </a:cubicBezTo>
                      <a:cubicBezTo>
                        <a:pt x="250792" y="224322"/>
                        <a:pt x="310586" y="59696"/>
                        <a:pt x="310586" y="59696"/>
                      </a:cubicBezTo>
                      <a:cubicBezTo>
                        <a:pt x="310586" y="59696"/>
                        <a:pt x="301208" y="0"/>
                        <a:pt x="3291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grpSp>
            <p:nvGrpSpPr>
              <p:cNvPr id="45" name="iṡlîḓé">
                <a:extLst>
                  <a:ext uri="{FF2B5EF4-FFF2-40B4-BE49-F238E27FC236}">
                    <a16:creationId xmlns:a16="http://schemas.microsoft.com/office/drawing/2014/main" id="{C8546EFB-1F6C-D547-8A0C-F11BB9599400}"/>
                  </a:ext>
                </a:extLst>
              </p:cNvPr>
              <p:cNvGrpSpPr/>
              <p:nvPr/>
            </p:nvGrpSpPr>
            <p:grpSpPr>
              <a:xfrm>
                <a:off x="4339625" y="4466134"/>
                <a:ext cx="751879" cy="751696"/>
                <a:chOff x="4339625" y="4466134"/>
                <a:chExt cx="751879" cy="751696"/>
              </a:xfrm>
            </p:grpSpPr>
            <p:sp>
              <p:nvSpPr>
                <p:cNvPr id="46" name="iSļîde">
                  <a:extLst>
                    <a:ext uri="{FF2B5EF4-FFF2-40B4-BE49-F238E27FC236}">
                      <a16:creationId xmlns:a16="http://schemas.microsoft.com/office/drawing/2014/main" id="{7E272FBD-0D80-A643-8F19-403D477FDCFF}"/>
                    </a:ext>
                  </a:extLst>
                </p:cNvPr>
                <p:cNvSpPr/>
                <p:nvPr/>
              </p:nvSpPr>
              <p:spPr>
                <a:xfrm>
                  <a:off x="4339625" y="4466134"/>
                  <a:ext cx="751879" cy="751696"/>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92500" lnSpcReduction="10000"/>
                </a:bodyPr>
                <a:lstStyle>
                  <a:defPPr>
                    <a:defRPr lang="en-US"/>
                  </a:defPPr>
                  <a:lvl1pPr marL="0" algn="l" defTabSz="1645854" rtl="0" eaLnBrk="1" latinLnBrk="0" hangingPunct="1">
                    <a:defRPr sz="3240" kern="1200">
                      <a:solidFill>
                        <a:schemeClr val="lt1"/>
                      </a:solidFill>
                    </a:defRPr>
                  </a:lvl1pPr>
                  <a:lvl2pPr marL="822928" algn="l" defTabSz="1645854" rtl="0" eaLnBrk="1" latinLnBrk="0" hangingPunct="1">
                    <a:defRPr sz="3240" kern="1200">
                      <a:solidFill>
                        <a:schemeClr val="lt1"/>
                      </a:solidFill>
                    </a:defRPr>
                  </a:lvl2pPr>
                  <a:lvl3pPr marL="1645854" algn="l" defTabSz="1645854" rtl="0" eaLnBrk="1" latinLnBrk="0" hangingPunct="1">
                    <a:defRPr sz="3240" kern="1200">
                      <a:solidFill>
                        <a:schemeClr val="lt1"/>
                      </a:solidFill>
                    </a:defRPr>
                  </a:lvl3pPr>
                  <a:lvl4pPr marL="2468782" algn="l" defTabSz="1645854" rtl="0" eaLnBrk="1" latinLnBrk="0" hangingPunct="1">
                    <a:defRPr sz="3240" kern="1200">
                      <a:solidFill>
                        <a:schemeClr val="lt1"/>
                      </a:solidFill>
                    </a:defRPr>
                  </a:lvl4pPr>
                  <a:lvl5pPr marL="3291708" algn="l" defTabSz="1645854" rtl="0" eaLnBrk="1" latinLnBrk="0" hangingPunct="1">
                    <a:defRPr sz="3240" kern="1200">
                      <a:solidFill>
                        <a:schemeClr val="lt1"/>
                      </a:solidFill>
                    </a:defRPr>
                  </a:lvl5pPr>
                  <a:lvl6pPr marL="4114636" algn="l" defTabSz="1645854" rtl="0" eaLnBrk="1" latinLnBrk="0" hangingPunct="1">
                    <a:defRPr sz="3240" kern="1200">
                      <a:solidFill>
                        <a:schemeClr val="lt1"/>
                      </a:solidFill>
                    </a:defRPr>
                  </a:lvl6pPr>
                  <a:lvl7pPr marL="4937562" algn="l" defTabSz="1645854" rtl="0" eaLnBrk="1" latinLnBrk="0" hangingPunct="1">
                    <a:defRPr sz="3240" kern="1200">
                      <a:solidFill>
                        <a:schemeClr val="lt1"/>
                      </a:solidFill>
                    </a:defRPr>
                  </a:lvl7pPr>
                  <a:lvl8pPr marL="5760490" algn="l" defTabSz="1645854" rtl="0" eaLnBrk="1" latinLnBrk="0" hangingPunct="1">
                    <a:defRPr sz="3240" kern="1200">
                      <a:solidFill>
                        <a:schemeClr val="lt1"/>
                      </a:solidFill>
                    </a:defRPr>
                  </a:lvl8pPr>
                  <a:lvl9pPr marL="6583417" algn="l" defTabSz="1645854" rtl="0" eaLnBrk="1" latinLnBrk="0" hangingPunct="1">
                    <a:defRPr sz="3240" kern="1200">
                      <a:solidFill>
                        <a:schemeClr val="lt1"/>
                      </a:solidFill>
                    </a:defRPr>
                  </a:lvl9pPr>
                </a:lstStyle>
                <a:p>
                  <a:pPr algn="ctr"/>
                  <a:endParaRPr lang="en-GB" dirty="0"/>
                </a:p>
              </p:txBody>
            </p:sp>
            <p:sp>
              <p:nvSpPr>
                <p:cNvPr id="47" name="ïŝḻiḑé">
                  <a:extLst>
                    <a:ext uri="{FF2B5EF4-FFF2-40B4-BE49-F238E27FC236}">
                      <a16:creationId xmlns:a16="http://schemas.microsoft.com/office/drawing/2014/main" id="{DA04948C-D554-2B40-B30A-20B35524AD9F}"/>
                    </a:ext>
                  </a:extLst>
                </p:cNvPr>
                <p:cNvSpPr/>
                <p:nvPr/>
              </p:nvSpPr>
              <p:spPr>
                <a:xfrm>
                  <a:off x="4554328" y="4615847"/>
                  <a:ext cx="322472" cy="452270"/>
                </a:xfrm>
                <a:custGeom>
                  <a:avLst/>
                  <a:gdLst>
                    <a:gd name="T0" fmla="*/ 5809 w 5812"/>
                    <a:gd name="T1" fmla="*/ 6108 h 8163"/>
                    <a:gd name="T2" fmla="*/ 4840 w 5812"/>
                    <a:gd name="T3" fmla="*/ 4042 h 8163"/>
                    <a:gd name="T4" fmla="*/ 4702 w 5812"/>
                    <a:gd name="T5" fmla="*/ 3922 h 8163"/>
                    <a:gd name="T6" fmla="*/ 3828 w 5812"/>
                    <a:gd name="T7" fmla="*/ 888 h 8163"/>
                    <a:gd name="T8" fmla="*/ 2944 w 5812"/>
                    <a:gd name="T9" fmla="*/ 13 h 8163"/>
                    <a:gd name="T10" fmla="*/ 2868 w 5812"/>
                    <a:gd name="T11" fmla="*/ 13 h 8163"/>
                    <a:gd name="T12" fmla="*/ 1984 w 5812"/>
                    <a:gd name="T13" fmla="*/ 888 h 8163"/>
                    <a:gd name="T14" fmla="*/ 1110 w 5812"/>
                    <a:gd name="T15" fmla="*/ 3922 h 8163"/>
                    <a:gd name="T16" fmla="*/ 972 w 5812"/>
                    <a:gd name="T17" fmla="*/ 4042 h 8163"/>
                    <a:gd name="T18" fmla="*/ 3 w 5812"/>
                    <a:gd name="T19" fmla="*/ 6108 h 8163"/>
                    <a:gd name="T20" fmla="*/ 35 w 5812"/>
                    <a:gd name="T21" fmla="*/ 6200 h 8163"/>
                    <a:gd name="T22" fmla="*/ 124 w 5812"/>
                    <a:gd name="T23" fmla="*/ 6239 h 8163"/>
                    <a:gd name="T24" fmla="*/ 1659 w 5812"/>
                    <a:gd name="T25" fmla="*/ 6239 h 8163"/>
                    <a:gd name="T26" fmla="*/ 1926 w 5812"/>
                    <a:gd name="T27" fmla="*/ 6630 h 8163"/>
                    <a:gd name="T28" fmla="*/ 1980 w 5812"/>
                    <a:gd name="T29" fmla="*/ 6652 h 8163"/>
                    <a:gd name="T30" fmla="*/ 2017 w 5812"/>
                    <a:gd name="T31" fmla="*/ 6652 h 8163"/>
                    <a:gd name="T32" fmla="*/ 2743 w 5812"/>
                    <a:gd name="T33" fmla="*/ 8098 h 8163"/>
                    <a:gd name="T34" fmla="*/ 2906 w 5812"/>
                    <a:gd name="T35" fmla="*/ 8163 h 8163"/>
                    <a:gd name="T36" fmla="*/ 3069 w 5812"/>
                    <a:gd name="T37" fmla="*/ 8098 h 8163"/>
                    <a:gd name="T38" fmla="*/ 3795 w 5812"/>
                    <a:gd name="T39" fmla="*/ 6652 h 8163"/>
                    <a:gd name="T40" fmla="*/ 3832 w 5812"/>
                    <a:gd name="T41" fmla="*/ 6652 h 8163"/>
                    <a:gd name="T42" fmla="*/ 3886 w 5812"/>
                    <a:gd name="T43" fmla="*/ 6630 h 8163"/>
                    <a:gd name="T44" fmla="*/ 4153 w 5812"/>
                    <a:gd name="T45" fmla="*/ 6239 h 8163"/>
                    <a:gd name="T46" fmla="*/ 5688 w 5812"/>
                    <a:gd name="T47" fmla="*/ 6239 h 8163"/>
                    <a:gd name="T48" fmla="*/ 5777 w 5812"/>
                    <a:gd name="T49" fmla="*/ 6200 h 8163"/>
                    <a:gd name="T50" fmla="*/ 5809 w 5812"/>
                    <a:gd name="T51" fmla="*/ 6108 h 8163"/>
                    <a:gd name="T52" fmla="*/ 2906 w 5812"/>
                    <a:gd name="T53" fmla="*/ 2094 h 8163"/>
                    <a:gd name="T54" fmla="*/ 3576 w 5812"/>
                    <a:gd name="T55" fmla="*/ 2764 h 8163"/>
                    <a:gd name="T56" fmla="*/ 2906 w 5812"/>
                    <a:gd name="T57" fmla="*/ 3434 h 8163"/>
                    <a:gd name="T58" fmla="*/ 2236 w 5812"/>
                    <a:gd name="T59" fmla="*/ 2764 h 8163"/>
                    <a:gd name="T60" fmla="*/ 2906 w 5812"/>
                    <a:gd name="T61" fmla="*/ 2094 h 8163"/>
                    <a:gd name="T62" fmla="*/ 2906 w 5812"/>
                    <a:gd name="T63" fmla="*/ 7567 h 8163"/>
                    <a:gd name="T64" fmla="*/ 2494 w 5812"/>
                    <a:gd name="T65" fmla="*/ 6652 h 8163"/>
                    <a:gd name="T66" fmla="*/ 3318 w 5812"/>
                    <a:gd name="T67" fmla="*/ 6652 h 8163"/>
                    <a:gd name="T68" fmla="*/ 2906 w 5812"/>
                    <a:gd name="T69" fmla="*/ 7567 h 8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12" h="8163">
                      <a:moveTo>
                        <a:pt x="5809" y="6108"/>
                      </a:moveTo>
                      <a:cubicBezTo>
                        <a:pt x="5733" y="5070"/>
                        <a:pt x="5240" y="4412"/>
                        <a:pt x="4840" y="4042"/>
                      </a:cubicBezTo>
                      <a:cubicBezTo>
                        <a:pt x="4793" y="3999"/>
                        <a:pt x="4748" y="3959"/>
                        <a:pt x="4702" y="3922"/>
                      </a:cubicBezTo>
                      <a:cubicBezTo>
                        <a:pt x="4702" y="2430"/>
                        <a:pt x="4227" y="1449"/>
                        <a:pt x="3828" y="888"/>
                      </a:cubicBezTo>
                      <a:cubicBezTo>
                        <a:pt x="3393" y="277"/>
                        <a:pt x="2962" y="24"/>
                        <a:pt x="2944" y="13"/>
                      </a:cubicBezTo>
                      <a:cubicBezTo>
                        <a:pt x="2920" y="0"/>
                        <a:pt x="2892" y="0"/>
                        <a:pt x="2868" y="13"/>
                      </a:cubicBezTo>
                      <a:cubicBezTo>
                        <a:pt x="2850" y="24"/>
                        <a:pt x="2419" y="277"/>
                        <a:pt x="1984" y="888"/>
                      </a:cubicBezTo>
                      <a:cubicBezTo>
                        <a:pt x="1585" y="1449"/>
                        <a:pt x="1110" y="2430"/>
                        <a:pt x="1110" y="3922"/>
                      </a:cubicBezTo>
                      <a:cubicBezTo>
                        <a:pt x="1064" y="3959"/>
                        <a:pt x="1019" y="3999"/>
                        <a:pt x="972" y="4042"/>
                      </a:cubicBezTo>
                      <a:cubicBezTo>
                        <a:pt x="572" y="4412"/>
                        <a:pt x="79" y="5070"/>
                        <a:pt x="3" y="6108"/>
                      </a:cubicBezTo>
                      <a:cubicBezTo>
                        <a:pt x="0" y="6142"/>
                        <a:pt x="12" y="6176"/>
                        <a:pt x="35" y="6200"/>
                      </a:cubicBezTo>
                      <a:cubicBezTo>
                        <a:pt x="58" y="6225"/>
                        <a:pt x="90" y="6239"/>
                        <a:pt x="124" y="6239"/>
                      </a:cubicBezTo>
                      <a:lnTo>
                        <a:pt x="1659" y="6239"/>
                      </a:lnTo>
                      <a:cubicBezTo>
                        <a:pt x="1747" y="6406"/>
                        <a:pt x="1837" y="6540"/>
                        <a:pt x="1926" y="6630"/>
                      </a:cubicBezTo>
                      <a:cubicBezTo>
                        <a:pt x="1940" y="6644"/>
                        <a:pt x="1959" y="6652"/>
                        <a:pt x="1980" y="6652"/>
                      </a:cubicBezTo>
                      <a:lnTo>
                        <a:pt x="2017" y="6652"/>
                      </a:lnTo>
                      <a:cubicBezTo>
                        <a:pt x="2073" y="7455"/>
                        <a:pt x="2714" y="8071"/>
                        <a:pt x="2743" y="8098"/>
                      </a:cubicBezTo>
                      <a:cubicBezTo>
                        <a:pt x="2788" y="8141"/>
                        <a:pt x="2847" y="8163"/>
                        <a:pt x="2906" y="8163"/>
                      </a:cubicBezTo>
                      <a:cubicBezTo>
                        <a:pt x="2965" y="8163"/>
                        <a:pt x="3024" y="8141"/>
                        <a:pt x="3069" y="8098"/>
                      </a:cubicBezTo>
                      <a:cubicBezTo>
                        <a:pt x="3098" y="8071"/>
                        <a:pt x="3738" y="7455"/>
                        <a:pt x="3795" y="6652"/>
                      </a:cubicBezTo>
                      <a:lnTo>
                        <a:pt x="3832" y="6652"/>
                      </a:lnTo>
                      <a:cubicBezTo>
                        <a:pt x="3853" y="6652"/>
                        <a:pt x="3872" y="6644"/>
                        <a:pt x="3886" y="6630"/>
                      </a:cubicBezTo>
                      <a:cubicBezTo>
                        <a:pt x="3975" y="6540"/>
                        <a:pt x="4065" y="6406"/>
                        <a:pt x="4153" y="6239"/>
                      </a:cubicBezTo>
                      <a:lnTo>
                        <a:pt x="5688" y="6239"/>
                      </a:lnTo>
                      <a:cubicBezTo>
                        <a:pt x="5721" y="6239"/>
                        <a:pt x="5754" y="6225"/>
                        <a:pt x="5777" y="6200"/>
                      </a:cubicBezTo>
                      <a:cubicBezTo>
                        <a:pt x="5800" y="6176"/>
                        <a:pt x="5812" y="6142"/>
                        <a:pt x="5809" y="6108"/>
                      </a:cubicBezTo>
                      <a:close/>
                      <a:moveTo>
                        <a:pt x="2906" y="2094"/>
                      </a:moveTo>
                      <a:cubicBezTo>
                        <a:pt x="3276" y="2094"/>
                        <a:pt x="3576" y="2394"/>
                        <a:pt x="3576" y="2764"/>
                      </a:cubicBezTo>
                      <a:cubicBezTo>
                        <a:pt x="3576" y="3134"/>
                        <a:pt x="3276" y="3434"/>
                        <a:pt x="2906" y="3434"/>
                      </a:cubicBezTo>
                      <a:cubicBezTo>
                        <a:pt x="2536" y="3434"/>
                        <a:pt x="2236" y="3134"/>
                        <a:pt x="2236" y="2764"/>
                      </a:cubicBezTo>
                      <a:cubicBezTo>
                        <a:pt x="2236" y="2394"/>
                        <a:pt x="2536" y="2094"/>
                        <a:pt x="2906" y="2094"/>
                      </a:cubicBezTo>
                      <a:close/>
                      <a:moveTo>
                        <a:pt x="2906" y="7567"/>
                      </a:moveTo>
                      <a:cubicBezTo>
                        <a:pt x="2749" y="7369"/>
                        <a:pt x="2531" y="7032"/>
                        <a:pt x="2494" y="6652"/>
                      </a:cubicBezTo>
                      <a:lnTo>
                        <a:pt x="3318" y="6652"/>
                      </a:lnTo>
                      <a:cubicBezTo>
                        <a:pt x="3281" y="7032"/>
                        <a:pt x="3063" y="7369"/>
                        <a:pt x="2906" y="75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GB" dirty="0"/>
                </a:p>
              </p:txBody>
            </p:sp>
          </p:grpSp>
        </p:grpSp>
        <p:grpSp>
          <p:nvGrpSpPr>
            <p:cNvPr id="12" name="išḷiḑê">
              <a:extLst>
                <a:ext uri="{FF2B5EF4-FFF2-40B4-BE49-F238E27FC236}">
                  <a16:creationId xmlns:a16="http://schemas.microsoft.com/office/drawing/2014/main" id="{B7B9473F-0643-D842-924D-7B1BB5D1FEEC}"/>
                </a:ext>
              </a:extLst>
            </p:cNvPr>
            <p:cNvGrpSpPr/>
            <p:nvPr/>
          </p:nvGrpSpPr>
          <p:grpSpPr>
            <a:xfrm>
              <a:off x="673100" y="2175620"/>
              <a:ext cx="2736850" cy="1568990"/>
              <a:chOff x="673100" y="2175620"/>
              <a:chExt cx="2736850" cy="1568990"/>
            </a:xfrm>
          </p:grpSpPr>
          <p:sp>
            <p:nvSpPr>
              <p:cNvPr id="13" name="ïšḷidè">
                <a:extLst>
                  <a:ext uri="{FF2B5EF4-FFF2-40B4-BE49-F238E27FC236}">
                    <a16:creationId xmlns:a16="http://schemas.microsoft.com/office/drawing/2014/main" id="{94E1CFB2-E4EC-184F-8680-70497A92F01F}"/>
                  </a:ext>
                </a:extLst>
              </p:cNvPr>
              <p:cNvSpPr txBox="1"/>
              <p:nvPr/>
            </p:nvSpPr>
            <p:spPr>
              <a:xfrm>
                <a:off x="673100" y="2631876"/>
                <a:ext cx="2736850" cy="1112734"/>
              </a:xfrm>
              <a:prstGeom prst="rect">
                <a:avLst/>
              </a:prstGeom>
              <a:noFill/>
              <a:ln w="3175">
                <a:solidFill>
                  <a:schemeClr val="bg1">
                    <a:lumMod val="75000"/>
                  </a:schemeClr>
                </a:solid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609492" hangingPunct="0">
                  <a:lnSpc>
                    <a:spcPct val="150000"/>
                  </a:lnSpc>
                  <a:buSzPct val="25000"/>
                </a:pPr>
                <a:r>
                  <a:rPr lang="zh-CN" altLang="en-US" sz="1400" dirty="0">
                    <a:solidFill>
                      <a:schemeClr val="bg1"/>
                    </a:solidFill>
                    <a:latin typeface="Alibaba Sans" panose="020B0503020203040204" pitchFamily="34" charset="0"/>
                    <a:ea typeface="微软雅黑" panose="020B0503020204020204" pitchFamily="34" charset="-122"/>
                  </a:rPr>
                  <a:t>集团内首次使用</a:t>
                </a:r>
                <a:r>
                  <a:rPr lang="en-US" altLang="zh-CN" sz="1400" dirty="0">
                    <a:solidFill>
                      <a:schemeClr val="bg1"/>
                    </a:solidFill>
                    <a:latin typeface="Alibaba Sans" panose="020B0503020203040204" pitchFamily="34" charset="0"/>
                    <a:ea typeface="微软雅黑" panose="020B0503020204020204" pitchFamily="34" charset="-122"/>
                  </a:rPr>
                  <a:t>Transformer</a:t>
                </a:r>
                <a:r>
                  <a:rPr lang="zh-CN" altLang="en-US" sz="1400" dirty="0">
                    <a:solidFill>
                      <a:schemeClr val="bg1"/>
                    </a:solidFill>
                    <a:latin typeface="Alibaba Sans" panose="020B0503020203040204" pitchFamily="34" charset="0"/>
                    <a:ea typeface="微软雅黑" panose="020B0503020204020204" pitchFamily="34" charset="-122"/>
                  </a:rPr>
                  <a:t>和</a:t>
                </a:r>
                <a:r>
                  <a:rPr lang="en-US" altLang="zh-CN" sz="1400" dirty="0" err="1">
                    <a:solidFill>
                      <a:schemeClr val="bg1"/>
                    </a:solidFill>
                    <a:latin typeface="Alibaba Sans" panose="020B0503020203040204" pitchFamily="34" charset="0"/>
                    <a:ea typeface="微软雅黑" panose="020B0503020204020204" pitchFamily="34" charset="-122"/>
                  </a:rPr>
                  <a:t>LightConv</a:t>
                </a:r>
                <a:r>
                  <a:rPr lang="zh-CN" altLang="en-US" sz="1400" dirty="0">
                    <a:solidFill>
                      <a:schemeClr val="bg1"/>
                    </a:solidFill>
                    <a:latin typeface="Alibaba Sans" panose="020B0503020203040204" pitchFamily="34" charset="0"/>
                    <a:ea typeface="微软雅黑" panose="020B0503020204020204" pitchFamily="34" charset="-122"/>
                  </a:rPr>
                  <a:t>做推荐理由、云主题标题生成任务</a:t>
                </a:r>
                <a:endParaRPr lang="en-US" altLang="zh-CN" sz="1400" dirty="0">
                  <a:solidFill>
                    <a:schemeClr val="bg1"/>
                  </a:solidFill>
                  <a:latin typeface="Alibaba Sans" panose="020B0503020203040204" pitchFamily="34" charset="0"/>
                  <a:ea typeface="微软雅黑" panose="020B0503020204020204" pitchFamily="34" charset="-122"/>
                </a:endParaRPr>
              </a:p>
            </p:txBody>
          </p:sp>
          <p:sp>
            <p:nvSpPr>
              <p:cNvPr id="14" name="isľídé">
                <a:extLst>
                  <a:ext uri="{FF2B5EF4-FFF2-40B4-BE49-F238E27FC236}">
                    <a16:creationId xmlns:a16="http://schemas.microsoft.com/office/drawing/2014/main" id="{F211D85E-D11B-4546-9C9F-7042BBBAEDC9}"/>
                  </a:ext>
                </a:extLst>
              </p:cNvPr>
              <p:cNvSpPr/>
              <p:nvPr/>
            </p:nvSpPr>
            <p:spPr>
              <a:xfrm>
                <a:off x="673100" y="2175620"/>
                <a:ext cx="2736850" cy="456255"/>
              </a:xfrm>
              <a:prstGeom prst="rect">
                <a:avLst/>
              </a:prstGeom>
              <a:solidFill>
                <a:schemeClr val="accent1"/>
              </a:solidFill>
              <a:ln w="3175">
                <a:solidFill>
                  <a:schemeClr val="bg1">
                    <a:lumMod val="75000"/>
                  </a:schemeClr>
                </a:solid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a:r>
                  <a:rPr lang="zh-CN" altLang="en-US" b="1" dirty="0">
                    <a:solidFill>
                      <a:schemeClr val="bg1"/>
                    </a:solidFill>
                  </a:rPr>
                  <a:t>框架建设</a:t>
                </a:r>
              </a:p>
            </p:txBody>
          </p:sp>
        </p:grpSp>
      </p:grpSp>
      <p:sp>
        <p:nvSpPr>
          <p:cNvPr id="84" name="TextBox 1">
            <a:hlinkClick r:id="rId3" action="ppaction://hlinksldjump"/>
            <a:extLst>
              <a:ext uri="{FF2B5EF4-FFF2-40B4-BE49-F238E27FC236}">
                <a16:creationId xmlns:a16="http://schemas.microsoft.com/office/drawing/2014/main" id="{C60B0AAD-A250-834A-B8D1-D62DE56AD63B}"/>
              </a:ext>
            </a:extLst>
          </p:cNvPr>
          <p:cNvSpPr txBox="1"/>
          <p:nvPr/>
        </p:nvSpPr>
        <p:spPr>
          <a:xfrm>
            <a:off x="11235962" y="6204038"/>
            <a:ext cx="388076" cy="307800"/>
          </a:xfrm>
          <a:custGeom>
            <a:avLst/>
            <a:gdLst>
              <a:gd name="T0" fmla="*/ 139 w 384"/>
              <a:gd name="T1" fmla="*/ 2 h 305"/>
              <a:gd name="T2" fmla="*/ 128 w 384"/>
              <a:gd name="T3" fmla="*/ 4 h 305"/>
              <a:gd name="T4" fmla="*/ 4 w 384"/>
              <a:gd name="T5" fmla="*/ 102 h 305"/>
              <a:gd name="T6" fmla="*/ 4 w 384"/>
              <a:gd name="T7" fmla="*/ 116 h 305"/>
              <a:gd name="T8" fmla="*/ 128 w 384"/>
              <a:gd name="T9" fmla="*/ 213 h 305"/>
              <a:gd name="T10" fmla="*/ 135 w 384"/>
              <a:gd name="T11" fmla="*/ 216 h 305"/>
              <a:gd name="T12" fmla="*/ 139 w 384"/>
              <a:gd name="T13" fmla="*/ 216 h 305"/>
              <a:gd name="T14" fmla="*/ 146 w 384"/>
              <a:gd name="T15" fmla="*/ 206 h 305"/>
              <a:gd name="T16" fmla="*/ 146 w 384"/>
              <a:gd name="T17" fmla="*/ 148 h 305"/>
              <a:gd name="T18" fmla="*/ 328 w 384"/>
              <a:gd name="T19" fmla="*/ 305 h 305"/>
              <a:gd name="T20" fmla="*/ 146 w 384"/>
              <a:gd name="T21" fmla="*/ 71 h 305"/>
              <a:gd name="T22" fmla="*/ 146 w 384"/>
              <a:gd name="T23" fmla="*/ 12 h 305"/>
              <a:gd name="T24" fmla="*/ 139 w 384"/>
              <a:gd name="T25" fmla="*/ 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4" h="305">
                <a:moveTo>
                  <a:pt x="139" y="2"/>
                </a:moveTo>
                <a:cubicBezTo>
                  <a:pt x="136" y="0"/>
                  <a:pt x="131" y="1"/>
                  <a:pt x="128" y="4"/>
                </a:cubicBezTo>
                <a:lnTo>
                  <a:pt x="4" y="102"/>
                </a:lnTo>
                <a:cubicBezTo>
                  <a:pt x="0" y="106"/>
                  <a:pt x="0" y="112"/>
                  <a:pt x="4" y="116"/>
                </a:cubicBezTo>
                <a:lnTo>
                  <a:pt x="128" y="213"/>
                </a:lnTo>
                <a:cubicBezTo>
                  <a:pt x="130" y="215"/>
                  <a:pt x="133" y="216"/>
                  <a:pt x="135" y="216"/>
                </a:cubicBezTo>
                <a:cubicBezTo>
                  <a:pt x="137" y="216"/>
                  <a:pt x="138" y="216"/>
                  <a:pt x="139" y="216"/>
                </a:cubicBezTo>
                <a:cubicBezTo>
                  <a:pt x="143" y="214"/>
                  <a:pt x="146" y="210"/>
                  <a:pt x="146" y="206"/>
                </a:cubicBezTo>
                <a:lnTo>
                  <a:pt x="146" y="148"/>
                </a:lnTo>
                <a:cubicBezTo>
                  <a:pt x="278" y="148"/>
                  <a:pt x="336" y="185"/>
                  <a:pt x="328" y="305"/>
                </a:cubicBezTo>
                <a:cubicBezTo>
                  <a:pt x="384" y="114"/>
                  <a:pt x="276" y="71"/>
                  <a:pt x="146" y="71"/>
                </a:cubicBezTo>
                <a:lnTo>
                  <a:pt x="146" y="12"/>
                </a:lnTo>
                <a:cubicBezTo>
                  <a:pt x="146" y="7"/>
                  <a:pt x="143" y="4"/>
                  <a:pt x="139" y="2"/>
                </a:cubicBezTo>
                <a:close/>
              </a:path>
            </a:pathLst>
          </a:custGeom>
          <a:solidFill>
            <a:schemeClr val="accent3">
              <a:lumMod val="60000"/>
              <a:lumOff val="40000"/>
            </a:schemeClr>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85" name="ïšḻïdé">
            <a:extLst>
              <a:ext uri="{FF2B5EF4-FFF2-40B4-BE49-F238E27FC236}">
                <a16:creationId xmlns:a16="http://schemas.microsoft.com/office/drawing/2014/main" id="{A062267D-3E6A-E540-AEBD-52ED536A9AE4}"/>
              </a:ext>
            </a:extLst>
          </p:cNvPr>
          <p:cNvSpPr txBox="1"/>
          <p:nvPr/>
        </p:nvSpPr>
        <p:spPr>
          <a:xfrm>
            <a:off x="405093" y="159571"/>
            <a:ext cx="4500150" cy="714120"/>
          </a:xfrm>
          <a:prstGeom prst="rect">
            <a:avLst/>
          </a:prstGeom>
          <a:noFill/>
          <a:ln>
            <a:noFill/>
          </a:ln>
        </p:spPr>
        <p:txBody>
          <a:bodyPr wrap="square" lIns="91440" tIns="45720" rIns="91440" bIns="45720" anchor="b" anchorCtr="0">
            <a:normAutofit/>
          </a:bodyPr>
          <a:lstStyle/>
          <a:p>
            <a:pPr>
              <a:buSzPct val="25000"/>
            </a:pPr>
            <a:r>
              <a:rPr lang="zh-CN" altLang="en-US" sz="2500" b="1" dirty="0">
                <a:solidFill>
                  <a:schemeClr val="bg1"/>
                </a:solidFill>
                <a:latin typeface="Alibaba Sans Heavy" panose="020B0903020203040204" pitchFamily="34" charset="0"/>
                <a:ea typeface="微软雅黑"/>
                <a:cs typeface="+mj-cs"/>
              </a:rPr>
              <a:t>技术建设</a:t>
            </a:r>
            <a:endParaRPr lang="en-US" sz="2500" b="1" dirty="0">
              <a:solidFill>
                <a:schemeClr val="bg1"/>
              </a:solidFill>
              <a:latin typeface="Alibaba Sans Heavy" panose="020B0903020203040204" pitchFamily="34" charset="0"/>
              <a:ea typeface="微软雅黑"/>
              <a:cs typeface="+mj-cs"/>
            </a:endParaRPr>
          </a:p>
        </p:txBody>
      </p:sp>
    </p:spTree>
    <p:extLst>
      <p:ext uri="{BB962C8B-B14F-4D97-AF65-F5344CB8AC3E}">
        <p14:creationId xmlns:p14="http://schemas.microsoft.com/office/powerpoint/2010/main" val="22596897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B02D00F8-2A41-1743-852F-620DC4A3CC3D}"/>
              </a:ext>
            </a:extLst>
          </p:cNvPr>
          <p:cNvSpPr txBox="1">
            <a:spLocks/>
          </p:cNvSpPr>
          <p:nvPr/>
        </p:nvSpPr>
        <p:spPr>
          <a:xfrm>
            <a:off x="1250807" y="2299445"/>
            <a:ext cx="9398238" cy="196598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b="1" i="0" kern="1200">
                <a:solidFill>
                  <a:schemeClr val="bg1"/>
                </a:solidFill>
                <a:latin typeface="Microsoft YaHei" panose="020B0503020204020204" pitchFamily="34" charset="-122"/>
                <a:ea typeface="Microsoft YaHei"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en-US" altLang="zh-CN" sz="6000" b="0" i="0" u="none" strike="noStrike" kern="1200" cap="none" spc="0" normalizeH="0" baseline="0" noProof="0" dirty="0">
                <a:ln>
                  <a:noFill/>
                </a:ln>
                <a:solidFill>
                  <a:sysClr val="window" lastClr="FFFFFF"/>
                </a:solidFill>
                <a:effectLst/>
                <a:uLnTx/>
                <a:uFillTx/>
                <a:latin typeface="Alibaba Sans Heavy" panose="020B0903020203040204" pitchFamily="34" charset="0"/>
                <a:cs typeface="Alibaba Sans Heavy" panose="020B0903020203040204" pitchFamily="34" charset="0"/>
              </a:rPr>
              <a:t>Thanks</a:t>
            </a:r>
            <a:endParaRPr kumimoji="1" lang="zh-CN" altLang="en-US" sz="3600" b="0" i="0" u="none" strike="noStrike" kern="1200" cap="none" spc="0" normalizeH="0" baseline="0" noProof="0" dirty="0">
              <a:ln>
                <a:noFill/>
              </a:ln>
              <a:solidFill>
                <a:sysClr val="window" lastClr="FFFFFF"/>
              </a:solidFill>
              <a:effectLst/>
              <a:uLnTx/>
              <a:uFillTx/>
              <a:latin typeface="Alibaba Sans Heavy" panose="020B0903020203040204" pitchFamily="34" charset="0"/>
              <a:cs typeface="Alibaba Sans Heavy" panose="020B0903020203040204" pitchFamily="34" charset="0"/>
            </a:endParaRPr>
          </a:p>
        </p:txBody>
      </p:sp>
      <p:pic>
        <p:nvPicPr>
          <p:cNvPr id="3" name="图像" descr="图像"/>
          <p:cNvPicPr>
            <a:picLocks noChangeAspect="1"/>
          </p:cNvPicPr>
          <p:nvPr/>
        </p:nvPicPr>
        <p:blipFill>
          <a:blip r:embed="rId3">
            <a:extLst/>
          </a:blip>
          <a:stretch>
            <a:fillRect/>
          </a:stretch>
        </p:blipFill>
        <p:spPr>
          <a:xfrm>
            <a:off x="7193710" y="3030176"/>
            <a:ext cx="206244" cy="252262"/>
          </a:xfrm>
          <a:prstGeom prst="rect">
            <a:avLst/>
          </a:prstGeom>
          <a:ln w="12700">
            <a:miter lim="400000"/>
          </a:ln>
        </p:spPr>
      </p:pic>
    </p:spTree>
    <p:extLst>
      <p:ext uri="{BB962C8B-B14F-4D97-AF65-F5344CB8AC3E}">
        <p14:creationId xmlns:p14="http://schemas.microsoft.com/office/powerpoint/2010/main" val="322164845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ISLIDE.DIAGRAM" val="241251"/>
</p:tagLst>
</file>

<file path=ppt/theme/theme1.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主题">
      <a:majorFont>
        <a:latin typeface="Calibri"/>
        <a:ea typeface="Calibri"/>
        <a:cs typeface="Calibri"/>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719C9"/>
        </a:solidFill>
        <a:ln w="25400" cap="flat">
          <a:no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609492"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609492"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5889</TotalTime>
  <Words>1479</Words>
  <Application>Microsoft Macintosh PowerPoint</Application>
  <PresentationFormat>Widescreen</PresentationFormat>
  <Paragraphs>250</Paragraphs>
  <Slides>33</Slides>
  <Notes>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33</vt:i4>
      </vt:variant>
    </vt:vector>
  </HeadingPairs>
  <TitlesOfParts>
    <vt:vector size="49" baseType="lpstr">
      <vt:lpstr>Alibaba Sans</vt:lpstr>
      <vt:lpstr>Alibaba Sans Heavy</vt:lpstr>
      <vt:lpstr>Alibaba Sans Medium</vt:lpstr>
      <vt:lpstr>等线</vt:lpstr>
      <vt:lpstr>微软雅黑</vt:lpstr>
      <vt:lpstr>微软雅黑</vt:lpstr>
      <vt:lpstr>PingFang SC</vt:lpstr>
      <vt:lpstr>Roboto</vt:lpstr>
      <vt:lpstr>SamsungOne 800</vt:lpstr>
      <vt:lpstr>宋体</vt:lpstr>
      <vt:lpstr>Arial</vt:lpstr>
      <vt:lpstr>Calibri</vt:lpstr>
      <vt:lpstr>Helvetica</vt:lpstr>
      <vt:lpstr>Helvetica Light</vt:lpstr>
      <vt:lpstr>Wingdings 2</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User</dc:creator>
  <cp:lastModifiedBy>Microsoft Office User</cp:lastModifiedBy>
  <cp:revision>184</cp:revision>
  <dcterms:created xsi:type="dcterms:W3CDTF">2019-06-19T07:15:41Z</dcterms:created>
  <dcterms:modified xsi:type="dcterms:W3CDTF">2019-10-16T13:34:53Z</dcterms:modified>
</cp:coreProperties>
</file>